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7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8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9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0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1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2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13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14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22" r:id="rId4"/>
  </p:sldMasterIdLst>
  <p:notesMasterIdLst>
    <p:notesMasterId r:id="rId27"/>
  </p:notesMasterIdLst>
  <p:sldIdLst>
    <p:sldId id="259" r:id="rId5"/>
    <p:sldId id="283" r:id="rId6"/>
    <p:sldId id="260" r:id="rId7"/>
    <p:sldId id="280" r:id="rId8"/>
    <p:sldId id="267" r:id="rId9"/>
    <p:sldId id="268" r:id="rId10"/>
    <p:sldId id="282" r:id="rId11"/>
    <p:sldId id="269" r:id="rId12"/>
    <p:sldId id="278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85" r:id="rId21"/>
    <p:sldId id="281" r:id="rId22"/>
    <p:sldId id="279" r:id="rId23"/>
    <p:sldId id="261" r:id="rId24"/>
    <p:sldId id="284" r:id="rId25"/>
    <p:sldId id="277" r:id="rId26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Extra information" id="{67A7F4D2-B8ED-42B0-A00D-81620A35D6B2}">
          <p14:sldIdLst/>
        </p14:section>
        <p14:section name="Presentation" id="{9D7B6D53-FFB6-4928-80F7-EE3562F6BAC5}">
          <p14:sldIdLst>
            <p14:sldId id="259"/>
            <p14:sldId id="283"/>
            <p14:sldId id="260"/>
            <p14:sldId id="280"/>
            <p14:sldId id="267"/>
            <p14:sldId id="268"/>
            <p14:sldId id="282"/>
            <p14:sldId id="269"/>
            <p14:sldId id="278"/>
            <p14:sldId id="270"/>
            <p14:sldId id="271"/>
            <p14:sldId id="272"/>
            <p14:sldId id="273"/>
            <p14:sldId id="274"/>
            <p14:sldId id="275"/>
            <p14:sldId id="276"/>
            <p14:sldId id="285"/>
            <p14:sldId id="281"/>
            <p14:sldId id="279"/>
            <p14:sldId id="261"/>
            <p14:sldId id="284"/>
            <p14:sldId id="277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Autho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9945"/>
    <a:srgbClr val="ED7D31"/>
    <a:srgbClr val="3A3A3A"/>
    <a:srgbClr val="CF0002"/>
    <a:srgbClr val="0070BC"/>
    <a:srgbClr val="264F00"/>
    <a:srgbClr val="0E8B34"/>
    <a:srgbClr val="F1C418"/>
    <a:srgbClr val="5A00BE"/>
    <a:srgbClr val="C97F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3405277-65FF-4E7F-85D0-F754EA9D0F0A}" v="874" dt="2019-06-29T12:14:02.64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69403" autoAdjust="0"/>
  </p:normalViewPr>
  <p:slideViewPr>
    <p:cSldViewPr snapToGrid="0">
      <p:cViewPr varScale="1">
        <p:scale>
          <a:sx n="70" d="100"/>
          <a:sy n="70" d="100"/>
        </p:scale>
        <p:origin x="1064" y="5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Relationship Id="rId8" Type="http://schemas.openxmlformats.org/officeDocument/2006/relationships/slide" Target="slides/slide4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svg"/><Relationship Id="rId1" Type="http://schemas.openxmlformats.org/officeDocument/2006/relationships/image" Target="../media/image13.png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16.svg"/></Relationships>
</file>

<file path=ppt/diagrams/_rels/data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svg"/><Relationship Id="rId1" Type="http://schemas.openxmlformats.org/officeDocument/2006/relationships/image" Target="../media/image71.png"/><Relationship Id="rId4" Type="http://schemas.openxmlformats.org/officeDocument/2006/relationships/image" Target="../media/image29.svg"/></Relationships>
</file>

<file path=ppt/diagrams/_rels/data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svg"/><Relationship Id="rId1" Type="http://schemas.openxmlformats.org/officeDocument/2006/relationships/image" Target="../media/image74.png"/><Relationship Id="rId6" Type="http://schemas.openxmlformats.org/officeDocument/2006/relationships/image" Target="../media/image79.svg"/><Relationship Id="rId5" Type="http://schemas.openxmlformats.org/officeDocument/2006/relationships/image" Target="../media/image78.png"/><Relationship Id="rId4" Type="http://schemas.openxmlformats.org/officeDocument/2006/relationships/image" Target="../media/image77.svg"/></Relationships>
</file>

<file path=ppt/diagrams/_rels/data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36.svg"/><Relationship Id="rId1" Type="http://schemas.openxmlformats.org/officeDocument/2006/relationships/image" Target="../media/image35.png"/><Relationship Id="rId6" Type="http://schemas.openxmlformats.org/officeDocument/2006/relationships/image" Target="../media/image83.svg"/><Relationship Id="rId5" Type="http://schemas.openxmlformats.org/officeDocument/2006/relationships/image" Target="../media/image82.png"/><Relationship Id="rId4" Type="http://schemas.openxmlformats.org/officeDocument/2006/relationships/image" Target="../media/image81.svg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sv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svg"/><Relationship Id="rId1" Type="http://schemas.openxmlformats.org/officeDocument/2006/relationships/image" Target="../media/image22.png"/><Relationship Id="rId6" Type="http://schemas.openxmlformats.org/officeDocument/2006/relationships/image" Target="../media/image27.svg"/><Relationship Id="rId5" Type="http://schemas.openxmlformats.org/officeDocument/2006/relationships/image" Target="../media/image26.png"/><Relationship Id="rId4" Type="http://schemas.openxmlformats.org/officeDocument/2006/relationships/image" Target="../media/image25.sv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svg"/><Relationship Id="rId1" Type="http://schemas.openxmlformats.org/officeDocument/2006/relationships/image" Target="../media/image31.png"/><Relationship Id="rId6" Type="http://schemas.openxmlformats.org/officeDocument/2006/relationships/image" Target="../media/image36.svg"/><Relationship Id="rId5" Type="http://schemas.openxmlformats.org/officeDocument/2006/relationships/image" Target="../media/image35.png"/><Relationship Id="rId4" Type="http://schemas.openxmlformats.org/officeDocument/2006/relationships/image" Target="../media/image34.sv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svg"/><Relationship Id="rId2" Type="http://schemas.openxmlformats.org/officeDocument/2006/relationships/image" Target="../media/image40.png"/><Relationship Id="rId1" Type="http://schemas.openxmlformats.org/officeDocument/2006/relationships/image" Target="../media/image39.png"/><Relationship Id="rId6" Type="http://schemas.openxmlformats.org/officeDocument/2006/relationships/image" Target="../media/image44.sv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image" Target="../media/image45.pn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svg"/><Relationship Id="rId1" Type="http://schemas.openxmlformats.org/officeDocument/2006/relationships/image" Target="../media/image48.png"/><Relationship Id="rId4" Type="http://schemas.openxmlformats.org/officeDocument/2006/relationships/image" Target="../media/image51.svg"/></Relationships>
</file>

<file path=ppt/diagrams/_rels/data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svg"/><Relationship Id="rId1" Type="http://schemas.openxmlformats.org/officeDocument/2006/relationships/image" Target="../media/image52.png"/><Relationship Id="rId6" Type="http://schemas.openxmlformats.org/officeDocument/2006/relationships/image" Target="../media/image57.svg"/><Relationship Id="rId5" Type="http://schemas.openxmlformats.org/officeDocument/2006/relationships/image" Target="../media/image56.png"/><Relationship Id="rId4" Type="http://schemas.openxmlformats.org/officeDocument/2006/relationships/image" Target="../media/image55.svg"/></Relationships>
</file>

<file path=ppt/diagrams/_rels/data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svg"/><Relationship Id="rId1" Type="http://schemas.openxmlformats.org/officeDocument/2006/relationships/image" Target="../media/image61.png"/><Relationship Id="rId6" Type="http://schemas.openxmlformats.org/officeDocument/2006/relationships/image" Target="../media/image66.svg"/><Relationship Id="rId5" Type="http://schemas.openxmlformats.org/officeDocument/2006/relationships/image" Target="../media/image65.png"/><Relationship Id="rId4" Type="http://schemas.openxmlformats.org/officeDocument/2006/relationships/image" Target="../media/image64.svg"/></Relationships>
</file>

<file path=ppt/diagrams/_rels/data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svg"/><Relationship Id="rId1" Type="http://schemas.openxmlformats.org/officeDocument/2006/relationships/image" Target="../media/image67.png"/><Relationship Id="rId4" Type="http://schemas.openxmlformats.org/officeDocument/2006/relationships/image" Target="../media/image70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svg"/><Relationship Id="rId1" Type="http://schemas.openxmlformats.org/officeDocument/2006/relationships/image" Target="../media/image13.png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16.svg"/></Relationships>
</file>

<file path=ppt/diagrams/_rels/drawing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svg"/><Relationship Id="rId1" Type="http://schemas.openxmlformats.org/officeDocument/2006/relationships/image" Target="../media/image71.png"/><Relationship Id="rId4" Type="http://schemas.openxmlformats.org/officeDocument/2006/relationships/image" Target="../media/image29.svg"/></Relationships>
</file>

<file path=ppt/diagrams/_rels/drawing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svg"/><Relationship Id="rId1" Type="http://schemas.openxmlformats.org/officeDocument/2006/relationships/image" Target="../media/image74.png"/><Relationship Id="rId6" Type="http://schemas.openxmlformats.org/officeDocument/2006/relationships/image" Target="../media/image79.svg"/><Relationship Id="rId5" Type="http://schemas.openxmlformats.org/officeDocument/2006/relationships/image" Target="../media/image78.png"/><Relationship Id="rId4" Type="http://schemas.openxmlformats.org/officeDocument/2006/relationships/image" Target="../media/image77.svg"/></Relationships>
</file>

<file path=ppt/diagrams/_rels/drawing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36.svg"/><Relationship Id="rId1" Type="http://schemas.openxmlformats.org/officeDocument/2006/relationships/image" Target="../media/image35.png"/><Relationship Id="rId6" Type="http://schemas.openxmlformats.org/officeDocument/2006/relationships/image" Target="../media/image83.svg"/><Relationship Id="rId5" Type="http://schemas.openxmlformats.org/officeDocument/2006/relationships/image" Target="../media/image82.png"/><Relationship Id="rId4" Type="http://schemas.openxmlformats.org/officeDocument/2006/relationships/image" Target="../media/image81.sv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sv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svg"/><Relationship Id="rId1" Type="http://schemas.openxmlformats.org/officeDocument/2006/relationships/image" Target="../media/image22.png"/><Relationship Id="rId6" Type="http://schemas.openxmlformats.org/officeDocument/2006/relationships/image" Target="../media/image27.svg"/><Relationship Id="rId5" Type="http://schemas.openxmlformats.org/officeDocument/2006/relationships/image" Target="../media/image26.png"/><Relationship Id="rId4" Type="http://schemas.openxmlformats.org/officeDocument/2006/relationships/image" Target="../media/image25.sv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svg"/><Relationship Id="rId1" Type="http://schemas.openxmlformats.org/officeDocument/2006/relationships/image" Target="../media/image31.png"/><Relationship Id="rId6" Type="http://schemas.openxmlformats.org/officeDocument/2006/relationships/image" Target="../media/image36.svg"/><Relationship Id="rId5" Type="http://schemas.openxmlformats.org/officeDocument/2006/relationships/image" Target="../media/image35.png"/><Relationship Id="rId4" Type="http://schemas.openxmlformats.org/officeDocument/2006/relationships/image" Target="../media/image34.sv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svg"/><Relationship Id="rId2" Type="http://schemas.openxmlformats.org/officeDocument/2006/relationships/image" Target="../media/image40.png"/><Relationship Id="rId1" Type="http://schemas.openxmlformats.org/officeDocument/2006/relationships/image" Target="../media/image39.png"/><Relationship Id="rId6" Type="http://schemas.openxmlformats.org/officeDocument/2006/relationships/image" Target="../media/image44.sv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image" Target="../media/image45.pn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svg"/><Relationship Id="rId1" Type="http://schemas.openxmlformats.org/officeDocument/2006/relationships/image" Target="../media/image48.png"/><Relationship Id="rId4" Type="http://schemas.openxmlformats.org/officeDocument/2006/relationships/image" Target="../media/image51.svg"/></Relationships>
</file>

<file path=ppt/diagrams/_rels/drawing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svg"/><Relationship Id="rId1" Type="http://schemas.openxmlformats.org/officeDocument/2006/relationships/image" Target="../media/image52.png"/><Relationship Id="rId6" Type="http://schemas.openxmlformats.org/officeDocument/2006/relationships/image" Target="../media/image57.svg"/><Relationship Id="rId5" Type="http://schemas.openxmlformats.org/officeDocument/2006/relationships/image" Target="../media/image56.png"/><Relationship Id="rId4" Type="http://schemas.openxmlformats.org/officeDocument/2006/relationships/image" Target="../media/image55.svg"/></Relationships>
</file>

<file path=ppt/diagrams/_rels/drawing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svg"/><Relationship Id="rId1" Type="http://schemas.openxmlformats.org/officeDocument/2006/relationships/image" Target="../media/image61.png"/><Relationship Id="rId6" Type="http://schemas.openxmlformats.org/officeDocument/2006/relationships/image" Target="../media/image66.svg"/><Relationship Id="rId5" Type="http://schemas.openxmlformats.org/officeDocument/2006/relationships/image" Target="../media/image65.png"/><Relationship Id="rId4" Type="http://schemas.openxmlformats.org/officeDocument/2006/relationships/image" Target="../media/image64.svg"/></Relationships>
</file>

<file path=ppt/diagrams/_rels/drawing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svg"/><Relationship Id="rId1" Type="http://schemas.openxmlformats.org/officeDocument/2006/relationships/image" Target="../media/image67.png"/><Relationship Id="rId4" Type="http://schemas.openxmlformats.org/officeDocument/2006/relationships/image" Target="../media/image70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D8AF25F-D074-4BE3-94F9-FF7A8A4CA52C}" type="doc">
      <dgm:prSet loTypeId="urn:microsoft.com/office/officeart/2018/2/layout/IconLabelList" loCatId="icon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en-US"/>
        </a:p>
      </dgm:t>
    </dgm:pt>
    <dgm:pt modelId="{EED90EB6-9563-4DB9-8135-2249A67064F3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8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Segoe UI Light" panose="020B0502040204020203" pitchFamily="34" charset="0"/>
              <a:ea typeface="+mn-ea"/>
              <a:cs typeface="Segoe UI Light" panose="020B0502040204020203" pitchFamily="34" charset="0"/>
            </a:rPr>
            <a:t>PowerApps basics</a:t>
          </a:r>
        </a:p>
      </dgm:t>
    </dgm:pt>
    <dgm:pt modelId="{EBC8942F-A7BA-4F19-9465-5F6E996A9EE0}" type="parTrans" cxnId="{9FC0F19E-A9FD-4A88-9CE0-2A90CD03BA6B}">
      <dgm:prSet/>
      <dgm:spPr/>
      <dgm:t>
        <a:bodyPr/>
        <a:lstStyle/>
        <a:p>
          <a:endParaRPr lang="en-US"/>
        </a:p>
      </dgm:t>
    </dgm:pt>
    <dgm:pt modelId="{B01E4847-EC6A-4B4C-BEF3-33D9CD99F6EF}" type="sibTrans" cxnId="{9FC0F19E-A9FD-4A88-9CE0-2A90CD03BA6B}">
      <dgm:prSet/>
      <dgm:spPr/>
      <dgm:t>
        <a:bodyPr/>
        <a:lstStyle/>
        <a:p>
          <a:endParaRPr lang="en-US"/>
        </a:p>
      </dgm:t>
    </dgm:pt>
    <dgm:pt modelId="{69464D4B-62B4-4507-A73E-03F17E142576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8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Segoe UI Light" panose="020B0502040204020203" pitchFamily="34" charset="0"/>
              <a:ea typeface="+mn-ea"/>
              <a:cs typeface="Segoe UI Light" panose="020B0502040204020203" pitchFamily="34" charset="0"/>
            </a:rPr>
            <a:t>CDS</a:t>
          </a:r>
        </a:p>
      </dgm:t>
    </dgm:pt>
    <dgm:pt modelId="{A3A3481D-CC64-496D-9187-B0CB442DB268}" type="parTrans" cxnId="{80133B9E-37FB-458E-9FAA-BD09C6634A53}">
      <dgm:prSet/>
      <dgm:spPr/>
      <dgm:t>
        <a:bodyPr/>
        <a:lstStyle/>
        <a:p>
          <a:endParaRPr lang="en-US"/>
        </a:p>
      </dgm:t>
    </dgm:pt>
    <dgm:pt modelId="{4D302F31-4B8C-463F-A9B5-8C69EDD1BC2C}" type="sibTrans" cxnId="{80133B9E-37FB-458E-9FAA-BD09C6634A53}">
      <dgm:prSet/>
      <dgm:spPr/>
      <dgm:t>
        <a:bodyPr/>
        <a:lstStyle/>
        <a:p>
          <a:endParaRPr lang="en-US"/>
        </a:p>
      </dgm:t>
    </dgm:pt>
    <dgm:pt modelId="{B006C081-CCA5-4C1B-809A-A2E8420FF059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8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Segoe UI Light" panose="020B0502040204020203" pitchFamily="34" charset="0"/>
              <a:ea typeface="+mn-ea"/>
              <a:cs typeface="Segoe UI Light" panose="020B0502040204020203" pitchFamily="34" charset="0"/>
            </a:rPr>
            <a:t>Model Driven Apps</a:t>
          </a:r>
        </a:p>
      </dgm:t>
    </dgm:pt>
    <dgm:pt modelId="{2DDBF304-7B24-4C30-8FCE-D4007661AB96}" type="parTrans" cxnId="{34BDD286-A430-4AB6-8C23-2EB7358B8387}">
      <dgm:prSet/>
      <dgm:spPr/>
      <dgm:t>
        <a:bodyPr/>
        <a:lstStyle/>
        <a:p>
          <a:endParaRPr lang="en-US"/>
        </a:p>
      </dgm:t>
    </dgm:pt>
    <dgm:pt modelId="{F1C0CA98-1F03-44DB-98FD-745E88D7F053}" type="sibTrans" cxnId="{34BDD286-A430-4AB6-8C23-2EB7358B8387}">
      <dgm:prSet/>
      <dgm:spPr/>
      <dgm:t>
        <a:bodyPr/>
        <a:lstStyle/>
        <a:p>
          <a:endParaRPr lang="en-US"/>
        </a:p>
      </dgm:t>
    </dgm:pt>
    <dgm:pt modelId="{7B449C3C-E2F6-4502-A06A-B144DC829E7C}">
      <dgm:prSet custT="1"/>
      <dgm:spPr/>
      <dgm:t>
        <a:bodyPr/>
        <a:lstStyle/>
        <a:p>
          <a:pPr marL="0" lvl="0" indent="0" algn="ctr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Segoe UI Light" panose="020B0502040204020203" pitchFamily="34" charset="0"/>
              <a:ea typeface="+mn-ea"/>
              <a:cs typeface="Segoe UI Light" panose="020B0502040204020203" pitchFamily="34" charset="0"/>
            </a:rPr>
            <a:t>Custom code</a:t>
          </a:r>
          <a:endParaRPr lang="en-NL" sz="2800" b="1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Segoe UI Light" panose="020B0502040204020203" pitchFamily="34" charset="0"/>
            <a:ea typeface="+mn-ea"/>
            <a:cs typeface="Segoe UI Light" panose="020B0502040204020203" pitchFamily="34" charset="0"/>
          </a:endParaRPr>
        </a:p>
      </dgm:t>
    </dgm:pt>
    <dgm:pt modelId="{04A21897-90BA-40E3-AC3B-39A0DF292BAD}" type="parTrans" cxnId="{8A4F4089-6BE9-4685-9A10-736E852A26A8}">
      <dgm:prSet/>
      <dgm:spPr/>
      <dgm:t>
        <a:bodyPr/>
        <a:lstStyle/>
        <a:p>
          <a:endParaRPr lang="en-NL"/>
        </a:p>
      </dgm:t>
    </dgm:pt>
    <dgm:pt modelId="{B6D037CD-683F-45AE-A634-50A8BC8F7F0B}" type="sibTrans" cxnId="{8A4F4089-6BE9-4685-9A10-736E852A26A8}">
      <dgm:prSet/>
      <dgm:spPr/>
      <dgm:t>
        <a:bodyPr/>
        <a:lstStyle/>
        <a:p>
          <a:endParaRPr lang="en-NL"/>
        </a:p>
      </dgm:t>
    </dgm:pt>
    <dgm:pt modelId="{40FAEB95-7556-48C1-817A-A7DA725D6900}" type="pres">
      <dgm:prSet presAssocID="{7D8AF25F-D074-4BE3-94F9-FF7A8A4CA52C}" presName="root" presStyleCnt="0">
        <dgm:presLayoutVars>
          <dgm:dir/>
          <dgm:resizeHandles val="exact"/>
        </dgm:presLayoutVars>
      </dgm:prSet>
      <dgm:spPr/>
    </dgm:pt>
    <dgm:pt modelId="{33CDF0B6-D25B-4D10-8BCA-F2294B5F76D2}" type="pres">
      <dgm:prSet presAssocID="{EED90EB6-9563-4DB9-8135-2249A67064F3}" presName="compNode" presStyleCnt="0"/>
      <dgm:spPr/>
    </dgm:pt>
    <dgm:pt modelId="{73088107-C666-4084-AE99-B15CD4C1DBFD}" type="pres">
      <dgm:prSet presAssocID="{EED90EB6-9563-4DB9-8135-2249A67064F3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by"/>
        </a:ext>
      </dgm:extLst>
    </dgm:pt>
    <dgm:pt modelId="{904ACF6A-997C-4301-88A4-F49DD6CE17EF}" type="pres">
      <dgm:prSet presAssocID="{EED90EB6-9563-4DB9-8135-2249A67064F3}" presName="spaceRect" presStyleCnt="0"/>
      <dgm:spPr/>
    </dgm:pt>
    <dgm:pt modelId="{3842217B-275E-447F-9046-1333FDB44CD4}" type="pres">
      <dgm:prSet presAssocID="{EED90EB6-9563-4DB9-8135-2249A67064F3}" presName="textRect" presStyleLbl="revTx" presStyleIdx="0" presStyleCnt="4">
        <dgm:presLayoutVars>
          <dgm:chMax val="1"/>
          <dgm:chPref val="1"/>
        </dgm:presLayoutVars>
      </dgm:prSet>
      <dgm:spPr/>
    </dgm:pt>
    <dgm:pt modelId="{BC22DF76-9850-413F-8218-FE0E9366A70A}" type="pres">
      <dgm:prSet presAssocID="{B01E4847-EC6A-4B4C-BEF3-33D9CD99F6EF}" presName="sibTrans" presStyleCnt="0"/>
      <dgm:spPr/>
    </dgm:pt>
    <dgm:pt modelId="{F39D9B82-C159-46D4-8EDE-F2C4FF7B597A}" type="pres">
      <dgm:prSet presAssocID="{69464D4B-62B4-4507-A73E-03F17E142576}" presName="compNode" presStyleCnt="0"/>
      <dgm:spPr/>
    </dgm:pt>
    <dgm:pt modelId="{232435CF-7F4F-44DA-93E1-1FAF603D02F7}" type="pres">
      <dgm:prSet presAssocID="{69464D4B-62B4-4507-A73E-03F17E142576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Network diagram"/>
        </a:ext>
      </dgm:extLst>
    </dgm:pt>
    <dgm:pt modelId="{2AEADF2C-450E-423B-A1A2-0BD1869B0FFA}" type="pres">
      <dgm:prSet presAssocID="{69464D4B-62B4-4507-A73E-03F17E142576}" presName="spaceRect" presStyleCnt="0"/>
      <dgm:spPr/>
    </dgm:pt>
    <dgm:pt modelId="{627B867E-483B-4FE4-BB93-B6366C4B107B}" type="pres">
      <dgm:prSet presAssocID="{69464D4B-62B4-4507-A73E-03F17E142576}" presName="textRect" presStyleLbl="revTx" presStyleIdx="1" presStyleCnt="4">
        <dgm:presLayoutVars>
          <dgm:chMax val="1"/>
          <dgm:chPref val="1"/>
        </dgm:presLayoutVars>
      </dgm:prSet>
      <dgm:spPr/>
    </dgm:pt>
    <dgm:pt modelId="{A2252862-79B3-4E4D-A95D-DF0410EF8C43}" type="pres">
      <dgm:prSet presAssocID="{4D302F31-4B8C-463F-A9B5-8C69EDD1BC2C}" presName="sibTrans" presStyleCnt="0"/>
      <dgm:spPr/>
    </dgm:pt>
    <dgm:pt modelId="{3A12F3C8-0741-4D88-9466-629A01DE4BA1}" type="pres">
      <dgm:prSet presAssocID="{B006C081-CCA5-4C1B-809A-A2E8420FF059}" presName="compNode" presStyleCnt="0"/>
      <dgm:spPr/>
    </dgm:pt>
    <dgm:pt modelId="{ED5D4A68-4A93-4842-A73E-2036F005709E}" type="pres">
      <dgm:prSet presAssocID="{B006C081-CCA5-4C1B-809A-A2E8420FF059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rowser window"/>
        </a:ext>
      </dgm:extLst>
    </dgm:pt>
    <dgm:pt modelId="{8D9A24A3-FB9C-4EDA-8B21-10162607B8B0}" type="pres">
      <dgm:prSet presAssocID="{B006C081-CCA5-4C1B-809A-A2E8420FF059}" presName="spaceRect" presStyleCnt="0"/>
      <dgm:spPr/>
    </dgm:pt>
    <dgm:pt modelId="{F9A79C21-202A-431F-B5A9-F38F0C9FC8F1}" type="pres">
      <dgm:prSet presAssocID="{B006C081-CCA5-4C1B-809A-A2E8420FF059}" presName="textRect" presStyleLbl="revTx" presStyleIdx="2" presStyleCnt="4">
        <dgm:presLayoutVars>
          <dgm:chMax val="1"/>
          <dgm:chPref val="1"/>
        </dgm:presLayoutVars>
      </dgm:prSet>
      <dgm:spPr/>
    </dgm:pt>
    <dgm:pt modelId="{4E6492C5-C6B6-40E0-B5CB-8AF86F67DB0A}" type="pres">
      <dgm:prSet presAssocID="{F1C0CA98-1F03-44DB-98FD-745E88D7F053}" presName="sibTrans" presStyleCnt="0"/>
      <dgm:spPr/>
    </dgm:pt>
    <dgm:pt modelId="{6C031D76-7186-45CA-90CD-751AEB1A60B6}" type="pres">
      <dgm:prSet presAssocID="{7B449C3C-E2F6-4502-A06A-B144DC829E7C}" presName="compNode" presStyleCnt="0"/>
      <dgm:spPr/>
    </dgm:pt>
    <dgm:pt modelId="{532F9520-E28F-45C3-8812-E95FF8B04AD5}" type="pres">
      <dgm:prSet presAssocID="{7B449C3C-E2F6-4502-A06A-B144DC829E7C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Ethernet"/>
        </a:ext>
      </dgm:extLst>
    </dgm:pt>
    <dgm:pt modelId="{52CAB2C8-4E62-4EE8-8916-F187FC98C5CB}" type="pres">
      <dgm:prSet presAssocID="{7B449C3C-E2F6-4502-A06A-B144DC829E7C}" presName="spaceRect" presStyleCnt="0"/>
      <dgm:spPr/>
    </dgm:pt>
    <dgm:pt modelId="{6A470BEF-7ACE-4EA3-B1E5-19CCEF5A8F34}" type="pres">
      <dgm:prSet presAssocID="{7B449C3C-E2F6-4502-A06A-B144DC829E7C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1C72EC06-B02C-4FDE-933C-1DE64BA6C85F}" type="presOf" srcId="{7D8AF25F-D074-4BE3-94F9-FF7A8A4CA52C}" destId="{40FAEB95-7556-48C1-817A-A7DA725D6900}" srcOrd="0" destOrd="0" presId="urn:microsoft.com/office/officeart/2018/2/layout/IconLabelList"/>
    <dgm:cxn modelId="{D897CC3D-8BF8-4614-A16F-55AE42C4C2AA}" type="presOf" srcId="{EED90EB6-9563-4DB9-8135-2249A67064F3}" destId="{3842217B-275E-447F-9046-1333FDB44CD4}" srcOrd="0" destOrd="0" presId="urn:microsoft.com/office/officeart/2018/2/layout/IconLabelList"/>
    <dgm:cxn modelId="{BDA6127F-A560-44C2-A3A8-EE6B542B6F27}" type="presOf" srcId="{B006C081-CCA5-4C1B-809A-A2E8420FF059}" destId="{F9A79C21-202A-431F-B5A9-F38F0C9FC8F1}" srcOrd="0" destOrd="0" presId="urn:microsoft.com/office/officeart/2018/2/layout/IconLabelList"/>
    <dgm:cxn modelId="{34BDD286-A430-4AB6-8C23-2EB7358B8387}" srcId="{7D8AF25F-D074-4BE3-94F9-FF7A8A4CA52C}" destId="{B006C081-CCA5-4C1B-809A-A2E8420FF059}" srcOrd="2" destOrd="0" parTransId="{2DDBF304-7B24-4C30-8FCE-D4007661AB96}" sibTransId="{F1C0CA98-1F03-44DB-98FD-745E88D7F053}"/>
    <dgm:cxn modelId="{8A4F4089-6BE9-4685-9A10-736E852A26A8}" srcId="{7D8AF25F-D074-4BE3-94F9-FF7A8A4CA52C}" destId="{7B449C3C-E2F6-4502-A06A-B144DC829E7C}" srcOrd="3" destOrd="0" parTransId="{04A21897-90BA-40E3-AC3B-39A0DF292BAD}" sibTransId="{B6D037CD-683F-45AE-A634-50A8BC8F7F0B}"/>
    <dgm:cxn modelId="{80133B9E-37FB-458E-9FAA-BD09C6634A53}" srcId="{7D8AF25F-D074-4BE3-94F9-FF7A8A4CA52C}" destId="{69464D4B-62B4-4507-A73E-03F17E142576}" srcOrd="1" destOrd="0" parTransId="{A3A3481D-CC64-496D-9187-B0CB442DB268}" sibTransId="{4D302F31-4B8C-463F-A9B5-8C69EDD1BC2C}"/>
    <dgm:cxn modelId="{9FC0F19E-A9FD-4A88-9CE0-2A90CD03BA6B}" srcId="{7D8AF25F-D074-4BE3-94F9-FF7A8A4CA52C}" destId="{EED90EB6-9563-4DB9-8135-2249A67064F3}" srcOrd="0" destOrd="0" parTransId="{EBC8942F-A7BA-4F19-9465-5F6E996A9EE0}" sibTransId="{B01E4847-EC6A-4B4C-BEF3-33D9CD99F6EF}"/>
    <dgm:cxn modelId="{A6D952AB-5BD7-4766-B62D-2E4B178B4496}" type="presOf" srcId="{7B449C3C-E2F6-4502-A06A-B144DC829E7C}" destId="{6A470BEF-7ACE-4EA3-B1E5-19CCEF5A8F34}" srcOrd="0" destOrd="0" presId="urn:microsoft.com/office/officeart/2018/2/layout/IconLabelList"/>
    <dgm:cxn modelId="{8FDB30D4-BFA8-4F55-BCF2-C65BC98FC006}" type="presOf" srcId="{69464D4B-62B4-4507-A73E-03F17E142576}" destId="{627B867E-483B-4FE4-BB93-B6366C4B107B}" srcOrd="0" destOrd="0" presId="urn:microsoft.com/office/officeart/2018/2/layout/IconLabelList"/>
    <dgm:cxn modelId="{E28A12CD-20EC-48FE-99BA-B8B87ADBF0FE}" type="presParOf" srcId="{40FAEB95-7556-48C1-817A-A7DA725D6900}" destId="{33CDF0B6-D25B-4D10-8BCA-F2294B5F76D2}" srcOrd="0" destOrd="0" presId="urn:microsoft.com/office/officeart/2018/2/layout/IconLabelList"/>
    <dgm:cxn modelId="{0D54D301-05A6-420E-BE87-715A4578FAAF}" type="presParOf" srcId="{33CDF0B6-D25B-4D10-8BCA-F2294B5F76D2}" destId="{73088107-C666-4084-AE99-B15CD4C1DBFD}" srcOrd="0" destOrd="0" presId="urn:microsoft.com/office/officeart/2018/2/layout/IconLabelList"/>
    <dgm:cxn modelId="{97394C42-93E7-4B77-BDC0-4E924A986A66}" type="presParOf" srcId="{33CDF0B6-D25B-4D10-8BCA-F2294B5F76D2}" destId="{904ACF6A-997C-4301-88A4-F49DD6CE17EF}" srcOrd="1" destOrd="0" presId="urn:microsoft.com/office/officeart/2018/2/layout/IconLabelList"/>
    <dgm:cxn modelId="{05E62923-495E-42A8-A1F4-12D6F31EF5FB}" type="presParOf" srcId="{33CDF0B6-D25B-4D10-8BCA-F2294B5F76D2}" destId="{3842217B-275E-447F-9046-1333FDB44CD4}" srcOrd="2" destOrd="0" presId="urn:microsoft.com/office/officeart/2018/2/layout/IconLabelList"/>
    <dgm:cxn modelId="{19CD6750-C3C4-4A59-8C22-59512038D355}" type="presParOf" srcId="{40FAEB95-7556-48C1-817A-A7DA725D6900}" destId="{BC22DF76-9850-413F-8218-FE0E9366A70A}" srcOrd="1" destOrd="0" presId="urn:microsoft.com/office/officeart/2018/2/layout/IconLabelList"/>
    <dgm:cxn modelId="{653A5ACC-E77D-4F41-A534-8BB5F1D7DAAD}" type="presParOf" srcId="{40FAEB95-7556-48C1-817A-A7DA725D6900}" destId="{F39D9B82-C159-46D4-8EDE-F2C4FF7B597A}" srcOrd="2" destOrd="0" presId="urn:microsoft.com/office/officeart/2018/2/layout/IconLabelList"/>
    <dgm:cxn modelId="{7845A2CF-5FC8-491F-ABBD-2859F053B850}" type="presParOf" srcId="{F39D9B82-C159-46D4-8EDE-F2C4FF7B597A}" destId="{232435CF-7F4F-44DA-93E1-1FAF603D02F7}" srcOrd="0" destOrd="0" presId="urn:microsoft.com/office/officeart/2018/2/layout/IconLabelList"/>
    <dgm:cxn modelId="{DFC95D56-90F5-48AE-8705-73D6A25FE222}" type="presParOf" srcId="{F39D9B82-C159-46D4-8EDE-F2C4FF7B597A}" destId="{2AEADF2C-450E-423B-A1A2-0BD1869B0FFA}" srcOrd="1" destOrd="0" presId="urn:microsoft.com/office/officeart/2018/2/layout/IconLabelList"/>
    <dgm:cxn modelId="{17C71300-3854-418C-A881-DE8F29ABA445}" type="presParOf" srcId="{F39D9B82-C159-46D4-8EDE-F2C4FF7B597A}" destId="{627B867E-483B-4FE4-BB93-B6366C4B107B}" srcOrd="2" destOrd="0" presId="urn:microsoft.com/office/officeart/2018/2/layout/IconLabelList"/>
    <dgm:cxn modelId="{CCA5BEFB-3E04-4C3F-AEF2-6C1833329634}" type="presParOf" srcId="{40FAEB95-7556-48C1-817A-A7DA725D6900}" destId="{A2252862-79B3-4E4D-A95D-DF0410EF8C43}" srcOrd="3" destOrd="0" presId="urn:microsoft.com/office/officeart/2018/2/layout/IconLabelList"/>
    <dgm:cxn modelId="{36A4C258-A8A3-4B34-A664-FAA8DBD876F2}" type="presParOf" srcId="{40FAEB95-7556-48C1-817A-A7DA725D6900}" destId="{3A12F3C8-0741-4D88-9466-629A01DE4BA1}" srcOrd="4" destOrd="0" presId="urn:microsoft.com/office/officeart/2018/2/layout/IconLabelList"/>
    <dgm:cxn modelId="{76E02A17-4BED-43DD-9B23-2A73967DC3A0}" type="presParOf" srcId="{3A12F3C8-0741-4D88-9466-629A01DE4BA1}" destId="{ED5D4A68-4A93-4842-A73E-2036F005709E}" srcOrd="0" destOrd="0" presId="urn:microsoft.com/office/officeart/2018/2/layout/IconLabelList"/>
    <dgm:cxn modelId="{A7D9CF1C-C1B5-4833-8B32-31707CCBA095}" type="presParOf" srcId="{3A12F3C8-0741-4D88-9466-629A01DE4BA1}" destId="{8D9A24A3-FB9C-4EDA-8B21-10162607B8B0}" srcOrd="1" destOrd="0" presId="urn:microsoft.com/office/officeart/2018/2/layout/IconLabelList"/>
    <dgm:cxn modelId="{D2064251-FE30-427D-81AC-8F8C0EE80D83}" type="presParOf" srcId="{3A12F3C8-0741-4D88-9466-629A01DE4BA1}" destId="{F9A79C21-202A-431F-B5A9-F38F0C9FC8F1}" srcOrd="2" destOrd="0" presId="urn:microsoft.com/office/officeart/2018/2/layout/IconLabelList"/>
    <dgm:cxn modelId="{7EA6CCC3-543E-4B52-9952-7FFC3FDB53DC}" type="presParOf" srcId="{40FAEB95-7556-48C1-817A-A7DA725D6900}" destId="{4E6492C5-C6B6-40E0-B5CB-8AF86F67DB0A}" srcOrd="5" destOrd="0" presId="urn:microsoft.com/office/officeart/2018/2/layout/IconLabelList"/>
    <dgm:cxn modelId="{BD5353E4-8A30-4918-B939-E40B07ACF8ED}" type="presParOf" srcId="{40FAEB95-7556-48C1-817A-A7DA725D6900}" destId="{6C031D76-7186-45CA-90CD-751AEB1A60B6}" srcOrd="6" destOrd="0" presId="urn:microsoft.com/office/officeart/2018/2/layout/IconLabelList"/>
    <dgm:cxn modelId="{912D9EFF-CB04-41F2-A977-198E042FF1CA}" type="presParOf" srcId="{6C031D76-7186-45CA-90CD-751AEB1A60B6}" destId="{532F9520-E28F-45C3-8812-E95FF8B04AD5}" srcOrd="0" destOrd="0" presId="urn:microsoft.com/office/officeart/2018/2/layout/IconLabelList"/>
    <dgm:cxn modelId="{5782315C-28ED-4560-81F8-AA09E3709163}" type="presParOf" srcId="{6C031D76-7186-45CA-90CD-751AEB1A60B6}" destId="{52CAB2C8-4E62-4EE8-8916-F187FC98C5CB}" srcOrd="1" destOrd="0" presId="urn:microsoft.com/office/officeart/2018/2/layout/IconLabelList"/>
    <dgm:cxn modelId="{8CB9B059-1E30-4BF3-B328-83FB431D6ED7}" type="presParOf" srcId="{6C031D76-7186-45CA-90CD-751AEB1A60B6}" destId="{6A470BEF-7ACE-4EA3-B1E5-19CCEF5A8F34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59CCCAC3-D62F-4E76-BE4E-768BEB134292}" type="doc">
      <dgm:prSet loTypeId="urn:microsoft.com/office/officeart/2018/2/layout/IconLabelList" loCatId="icon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en-US"/>
        </a:p>
      </dgm:t>
    </dgm:pt>
    <dgm:pt modelId="{DCA65B9C-EB6F-41B0-AC7E-38E9C839351E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800" b="1" kern="1200" dirty="0">
              <a:solidFill>
                <a:srgbClr val="3A3A3A"/>
              </a:solidFill>
              <a:latin typeface="Segoe UI Light" panose="020B0502040204020203" pitchFamily="34" charset="0"/>
              <a:ea typeface="+mn-ea"/>
              <a:cs typeface="Segoe UI Light" panose="020B0502040204020203" pitchFamily="34" charset="0"/>
            </a:rPr>
            <a:t>Auto format functions</a:t>
          </a:r>
        </a:p>
      </dgm:t>
    </dgm:pt>
    <dgm:pt modelId="{BB975AFF-FD9C-4FDC-87DB-B2F1804E525F}" type="parTrans" cxnId="{A8C363F0-8CFF-46A9-81AD-8907CCB52697}">
      <dgm:prSet/>
      <dgm:spPr/>
      <dgm:t>
        <a:bodyPr/>
        <a:lstStyle/>
        <a:p>
          <a:endParaRPr lang="en-US"/>
        </a:p>
      </dgm:t>
    </dgm:pt>
    <dgm:pt modelId="{48D1E8C2-DC1E-469A-972C-2653E8F29105}" type="sibTrans" cxnId="{A8C363F0-8CFF-46A9-81AD-8907CCB52697}">
      <dgm:prSet/>
      <dgm:spPr/>
      <dgm:t>
        <a:bodyPr/>
        <a:lstStyle/>
        <a:p>
          <a:endParaRPr lang="en-US"/>
        </a:p>
      </dgm:t>
    </dgm:pt>
    <dgm:pt modelId="{61B6EC3D-7E1D-42CA-91D6-02B05585B427}">
      <dgm:prSet custT="1"/>
      <dgm:spPr/>
      <dgm:t>
        <a:bodyPr/>
        <a:lstStyle/>
        <a:p>
          <a:pPr marL="0" lvl="0" indent="0" algn="ctr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solidFill>
                <a:srgbClr val="3A3A3A"/>
              </a:solidFill>
              <a:latin typeface="Segoe UI Light" panose="020B0502040204020203" pitchFamily="34" charset="0"/>
              <a:ea typeface="+mn-ea"/>
              <a:cs typeface="Segoe UI Light" panose="020B0502040204020203" pitchFamily="34" charset="0"/>
            </a:rPr>
            <a:t>App checker</a:t>
          </a:r>
        </a:p>
      </dgm:t>
    </dgm:pt>
    <dgm:pt modelId="{F19AF4B7-6902-4542-986C-B8968BD8ECAC}" type="parTrans" cxnId="{DF6C1AA3-1608-4FEF-B75F-BA497C860152}">
      <dgm:prSet/>
      <dgm:spPr/>
      <dgm:t>
        <a:bodyPr/>
        <a:lstStyle/>
        <a:p>
          <a:endParaRPr lang="en-US"/>
        </a:p>
      </dgm:t>
    </dgm:pt>
    <dgm:pt modelId="{D25ABC1A-9F64-4BB2-8265-11C138652EF1}" type="sibTrans" cxnId="{DF6C1AA3-1608-4FEF-B75F-BA497C860152}">
      <dgm:prSet/>
      <dgm:spPr/>
      <dgm:t>
        <a:bodyPr/>
        <a:lstStyle/>
        <a:p>
          <a:endParaRPr lang="en-US"/>
        </a:p>
      </dgm:t>
    </dgm:pt>
    <dgm:pt modelId="{847CFFE5-6B89-49B7-9A0B-F9288BB9E008}" type="pres">
      <dgm:prSet presAssocID="{59CCCAC3-D62F-4E76-BE4E-768BEB134292}" presName="root" presStyleCnt="0">
        <dgm:presLayoutVars>
          <dgm:dir/>
          <dgm:resizeHandles val="exact"/>
        </dgm:presLayoutVars>
      </dgm:prSet>
      <dgm:spPr/>
    </dgm:pt>
    <dgm:pt modelId="{55414F74-5696-454C-887B-DFAACC12CA82}" type="pres">
      <dgm:prSet presAssocID="{DCA65B9C-EB6F-41B0-AC7E-38E9C839351E}" presName="compNode" presStyleCnt="0"/>
      <dgm:spPr/>
    </dgm:pt>
    <dgm:pt modelId="{CDEB5ACF-74E1-4BC3-BE90-E4C7391BA342}" type="pres">
      <dgm:prSet presAssocID="{DCA65B9C-EB6F-41B0-AC7E-38E9C839351E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ears"/>
        </a:ext>
      </dgm:extLst>
    </dgm:pt>
    <dgm:pt modelId="{391E250E-9B17-4FC0-8A58-55F4C48BB6D4}" type="pres">
      <dgm:prSet presAssocID="{DCA65B9C-EB6F-41B0-AC7E-38E9C839351E}" presName="spaceRect" presStyleCnt="0"/>
      <dgm:spPr/>
    </dgm:pt>
    <dgm:pt modelId="{98D965AC-2F97-42C6-A4B7-C4F1A817D029}" type="pres">
      <dgm:prSet presAssocID="{DCA65B9C-EB6F-41B0-AC7E-38E9C839351E}" presName="textRect" presStyleLbl="revTx" presStyleIdx="0" presStyleCnt="2" custScaleX="131154">
        <dgm:presLayoutVars>
          <dgm:chMax val="1"/>
          <dgm:chPref val="1"/>
        </dgm:presLayoutVars>
      </dgm:prSet>
      <dgm:spPr/>
    </dgm:pt>
    <dgm:pt modelId="{4E861DD7-9F14-4A98-9F39-B9828A0615F9}" type="pres">
      <dgm:prSet presAssocID="{48D1E8C2-DC1E-469A-972C-2653E8F29105}" presName="sibTrans" presStyleCnt="0"/>
      <dgm:spPr/>
    </dgm:pt>
    <dgm:pt modelId="{34BFA0D8-A5A5-4281-A7DF-585F379E9721}" type="pres">
      <dgm:prSet presAssocID="{61B6EC3D-7E1D-42CA-91D6-02B05585B427}" presName="compNode" presStyleCnt="0"/>
      <dgm:spPr/>
    </dgm:pt>
    <dgm:pt modelId="{D79F1783-D152-4D6A-94A0-6C221BF11A8E}" type="pres">
      <dgm:prSet presAssocID="{61B6EC3D-7E1D-42CA-91D6-02B05585B427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ethoscope"/>
        </a:ext>
      </dgm:extLst>
    </dgm:pt>
    <dgm:pt modelId="{486D9091-5EFF-4B8B-AB85-4D0B52E00498}" type="pres">
      <dgm:prSet presAssocID="{61B6EC3D-7E1D-42CA-91D6-02B05585B427}" presName="spaceRect" presStyleCnt="0"/>
      <dgm:spPr/>
    </dgm:pt>
    <dgm:pt modelId="{46739BD4-615B-4BB2-8597-1F0AC93345E9}" type="pres">
      <dgm:prSet presAssocID="{61B6EC3D-7E1D-42CA-91D6-02B05585B427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85893905-8FC1-4372-A1AD-4A447145E119}" type="presOf" srcId="{61B6EC3D-7E1D-42CA-91D6-02B05585B427}" destId="{46739BD4-615B-4BB2-8597-1F0AC93345E9}" srcOrd="0" destOrd="0" presId="urn:microsoft.com/office/officeart/2018/2/layout/IconLabelList"/>
    <dgm:cxn modelId="{5D1B8D05-24CE-43C0-8432-9009A9228153}" type="presOf" srcId="{DCA65B9C-EB6F-41B0-AC7E-38E9C839351E}" destId="{98D965AC-2F97-42C6-A4B7-C4F1A817D029}" srcOrd="0" destOrd="0" presId="urn:microsoft.com/office/officeart/2018/2/layout/IconLabelList"/>
    <dgm:cxn modelId="{76997A0F-7184-4F3B-ACD0-15C9BAB8458D}" type="presOf" srcId="{59CCCAC3-D62F-4E76-BE4E-768BEB134292}" destId="{847CFFE5-6B89-49B7-9A0B-F9288BB9E008}" srcOrd="0" destOrd="0" presId="urn:microsoft.com/office/officeart/2018/2/layout/IconLabelList"/>
    <dgm:cxn modelId="{DF6C1AA3-1608-4FEF-B75F-BA497C860152}" srcId="{59CCCAC3-D62F-4E76-BE4E-768BEB134292}" destId="{61B6EC3D-7E1D-42CA-91D6-02B05585B427}" srcOrd="1" destOrd="0" parTransId="{F19AF4B7-6902-4542-986C-B8968BD8ECAC}" sibTransId="{D25ABC1A-9F64-4BB2-8265-11C138652EF1}"/>
    <dgm:cxn modelId="{A8C363F0-8CFF-46A9-81AD-8907CCB52697}" srcId="{59CCCAC3-D62F-4E76-BE4E-768BEB134292}" destId="{DCA65B9C-EB6F-41B0-AC7E-38E9C839351E}" srcOrd="0" destOrd="0" parTransId="{BB975AFF-FD9C-4FDC-87DB-B2F1804E525F}" sibTransId="{48D1E8C2-DC1E-469A-972C-2653E8F29105}"/>
    <dgm:cxn modelId="{CEAE44AB-2DCE-4B3E-A00A-97185AF38D0D}" type="presParOf" srcId="{847CFFE5-6B89-49B7-9A0B-F9288BB9E008}" destId="{55414F74-5696-454C-887B-DFAACC12CA82}" srcOrd="0" destOrd="0" presId="urn:microsoft.com/office/officeart/2018/2/layout/IconLabelList"/>
    <dgm:cxn modelId="{58D39A1C-E1A7-481B-ABEA-B2B8375BECC6}" type="presParOf" srcId="{55414F74-5696-454C-887B-DFAACC12CA82}" destId="{CDEB5ACF-74E1-4BC3-BE90-E4C7391BA342}" srcOrd="0" destOrd="0" presId="urn:microsoft.com/office/officeart/2018/2/layout/IconLabelList"/>
    <dgm:cxn modelId="{BFE844F7-1F7C-4133-A88A-E2B045501079}" type="presParOf" srcId="{55414F74-5696-454C-887B-DFAACC12CA82}" destId="{391E250E-9B17-4FC0-8A58-55F4C48BB6D4}" srcOrd="1" destOrd="0" presId="urn:microsoft.com/office/officeart/2018/2/layout/IconLabelList"/>
    <dgm:cxn modelId="{A6B0807D-D11C-434F-8728-A191011D4F49}" type="presParOf" srcId="{55414F74-5696-454C-887B-DFAACC12CA82}" destId="{98D965AC-2F97-42C6-A4B7-C4F1A817D029}" srcOrd="2" destOrd="0" presId="urn:microsoft.com/office/officeart/2018/2/layout/IconLabelList"/>
    <dgm:cxn modelId="{B9B525AC-30C7-4293-BF9A-77FBABE4B43C}" type="presParOf" srcId="{847CFFE5-6B89-49B7-9A0B-F9288BB9E008}" destId="{4E861DD7-9F14-4A98-9F39-B9828A0615F9}" srcOrd="1" destOrd="0" presId="urn:microsoft.com/office/officeart/2018/2/layout/IconLabelList"/>
    <dgm:cxn modelId="{E01475F8-E9B9-4827-B754-44311BFE6641}" type="presParOf" srcId="{847CFFE5-6B89-49B7-9A0B-F9288BB9E008}" destId="{34BFA0D8-A5A5-4281-A7DF-585F379E9721}" srcOrd="2" destOrd="0" presId="urn:microsoft.com/office/officeart/2018/2/layout/IconLabelList"/>
    <dgm:cxn modelId="{FC23D86C-F6A6-4484-837E-47116AD6423E}" type="presParOf" srcId="{34BFA0D8-A5A5-4281-A7DF-585F379E9721}" destId="{D79F1783-D152-4D6A-94A0-6C221BF11A8E}" srcOrd="0" destOrd="0" presId="urn:microsoft.com/office/officeart/2018/2/layout/IconLabelList"/>
    <dgm:cxn modelId="{68C97BDA-6D65-4C92-B11A-5D8B44E14D02}" type="presParOf" srcId="{34BFA0D8-A5A5-4281-A7DF-585F379E9721}" destId="{486D9091-5EFF-4B8B-AB85-4D0B52E00498}" srcOrd="1" destOrd="0" presId="urn:microsoft.com/office/officeart/2018/2/layout/IconLabelList"/>
    <dgm:cxn modelId="{F35BF2F1-FE50-4316-B6ED-7170669B74C9}" type="presParOf" srcId="{34BFA0D8-A5A5-4281-A7DF-585F379E9721}" destId="{46739BD4-615B-4BB2-8597-1F0AC93345E9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E1E1DE90-F499-4E5C-9700-5F7472BF27CF}" type="doc">
      <dgm:prSet loTypeId="urn:microsoft.com/office/officeart/2018/2/layout/IconLabelList" loCatId="icon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en-US"/>
        </a:p>
      </dgm:t>
    </dgm:pt>
    <dgm:pt modelId="{6460B929-29BE-42F4-8EE8-35072C7094DF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800" b="1" kern="1200" dirty="0">
              <a:solidFill>
                <a:srgbClr val="3A3A3A"/>
              </a:solidFill>
              <a:latin typeface="Segoe UI Light" panose="020B0502040204020203" pitchFamily="34" charset="0"/>
              <a:ea typeface="+mn-ea"/>
              <a:cs typeface="Segoe UI Light" panose="020B0502040204020203" pitchFamily="34" charset="0"/>
            </a:rPr>
            <a:t>Multiple owners</a:t>
          </a:r>
        </a:p>
      </dgm:t>
    </dgm:pt>
    <dgm:pt modelId="{1F3F8913-D5B4-4A8F-95A8-0A8057AB1FE9}" type="parTrans" cxnId="{A930BD1E-B939-4B65-B476-C8D073DB3ADE}">
      <dgm:prSet/>
      <dgm:spPr/>
      <dgm:t>
        <a:bodyPr/>
        <a:lstStyle/>
        <a:p>
          <a:endParaRPr lang="en-US"/>
        </a:p>
      </dgm:t>
    </dgm:pt>
    <dgm:pt modelId="{B11DAA70-6617-4D15-B40E-026FEFCE0566}" type="sibTrans" cxnId="{A930BD1E-B939-4B65-B476-C8D073DB3ADE}">
      <dgm:prSet/>
      <dgm:spPr/>
      <dgm:t>
        <a:bodyPr/>
        <a:lstStyle/>
        <a:p>
          <a:endParaRPr lang="en-US"/>
        </a:p>
      </dgm:t>
    </dgm:pt>
    <dgm:pt modelId="{77595169-691C-4718-875D-66ECAD006F5B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800" b="1" kern="1200" dirty="0">
              <a:solidFill>
                <a:srgbClr val="3A3A3A"/>
              </a:solidFill>
              <a:latin typeface="Segoe UI Light" panose="020B0502040204020203" pitchFamily="34" charset="0"/>
              <a:ea typeface="+mn-ea"/>
              <a:cs typeface="Segoe UI Light" panose="020B0502040204020203" pitchFamily="34" charset="0"/>
            </a:rPr>
            <a:t>Service account</a:t>
          </a:r>
        </a:p>
      </dgm:t>
    </dgm:pt>
    <dgm:pt modelId="{457D3932-9CE8-4D98-AB67-9405BBD6BC88}" type="parTrans" cxnId="{4D6A4DE9-5C1B-4026-879C-1045492AC117}">
      <dgm:prSet/>
      <dgm:spPr/>
      <dgm:t>
        <a:bodyPr/>
        <a:lstStyle/>
        <a:p>
          <a:endParaRPr lang="en-US"/>
        </a:p>
      </dgm:t>
    </dgm:pt>
    <dgm:pt modelId="{E9AC65E5-F8BB-409C-9C7E-B502CE09761F}" type="sibTrans" cxnId="{4D6A4DE9-5C1B-4026-879C-1045492AC117}">
      <dgm:prSet/>
      <dgm:spPr/>
      <dgm:t>
        <a:bodyPr/>
        <a:lstStyle/>
        <a:p>
          <a:endParaRPr lang="en-US"/>
        </a:p>
      </dgm:t>
    </dgm:pt>
    <dgm:pt modelId="{41753968-3155-4E82-BEBF-3AB54A61897D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800" b="1" kern="1200" dirty="0">
              <a:solidFill>
                <a:srgbClr val="3A3A3A"/>
              </a:solidFill>
              <a:latin typeface="Segoe UI Light" panose="020B0502040204020203" pitchFamily="34" charset="0"/>
              <a:ea typeface="+mn-ea"/>
              <a:cs typeface="Segoe UI Light" panose="020B0502040204020203" pitchFamily="34" charset="0"/>
            </a:rPr>
            <a:t>Individual / Organizational</a:t>
          </a:r>
        </a:p>
      </dgm:t>
    </dgm:pt>
    <dgm:pt modelId="{395C1651-0C74-413B-ACC6-B3C29EC49F32}" type="parTrans" cxnId="{2D6917E6-434F-4950-8657-0E6ECF3B0661}">
      <dgm:prSet/>
      <dgm:spPr/>
      <dgm:t>
        <a:bodyPr/>
        <a:lstStyle/>
        <a:p>
          <a:endParaRPr lang="en-NL"/>
        </a:p>
      </dgm:t>
    </dgm:pt>
    <dgm:pt modelId="{706B2C2C-84AF-48F3-92C9-698CF81D5914}" type="sibTrans" cxnId="{2D6917E6-434F-4950-8657-0E6ECF3B0661}">
      <dgm:prSet/>
      <dgm:spPr/>
      <dgm:t>
        <a:bodyPr/>
        <a:lstStyle/>
        <a:p>
          <a:endParaRPr lang="en-NL"/>
        </a:p>
      </dgm:t>
    </dgm:pt>
    <dgm:pt modelId="{62C4DADC-3629-4D47-9B7D-6D69CB5E12B3}" type="pres">
      <dgm:prSet presAssocID="{E1E1DE90-F499-4E5C-9700-5F7472BF27CF}" presName="root" presStyleCnt="0">
        <dgm:presLayoutVars>
          <dgm:dir/>
          <dgm:resizeHandles val="exact"/>
        </dgm:presLayoutVars>
      </dgm:prSet>
      <dgm:spPr/>
    </dgm:pt>
    <dgm:pt modelId="{3D77D734-5A22-4D8D-8678-A3B91C20424B}" type="pres">
      <dgm:prSet presAssocID="{41753968-3155-4E82-BEBF-3AB54A61897D}" presName="compNode" presStyleCnt="0"/>
      <dgm:spPr/>
    </dgm:pt>
    <dgm:pt modelId="{FCE353B0-818D-4BBD-BF01-4BAE39903A80}" type="pres">
      <dgm:prSet presAssocID="{41753968-3155-4E82-BEBF-3AB54A61897D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Target Audience"/>
        </a:ext>
      </dgm:extLst>
    </dgm:pt>
    <dgm:pt modelId="{C74D9DE6-0E74-40DD-9C9D-EA17E3E1C3DD}" type="pres">
      <dgm:prSet presAssocID="{41753968-3155-4E82-BEBF-3AB54A61897D}" presName="spaceRect" presStyleCnt="0"/>
      <dgm:spPr/>
    </dgm:pt>
    <dgm:pt modelId="{06B971D7-2DB6-4AB0-B321-F2A289D5042B}" type="pres">
      <dgm:prSet presAssocID="{41753968-3155-4E82-BEBF-3AB54A61897D}" presName="textRect" presStyleLbl="revTx" presStyleIdx="0" presStyleCnt="3">
        <dgm:presLayoutVars>
          <dgm:chMax val="1"/>
          <dgm:chPref val="1"/>
        </dgm:presLayoutVars>
      </dgm:prSet>
      <dgm:spPr/>
    </dgm:pt>
    <dgm:pt modelId="{EB1168D3-0F21-4DEC-8AA2-2067C7EDFC76}" type="pres">
      <dgm:prSet presAssocID="{706B2C2C-84AF-48F3-92C9-698CF81D5914}" presName="sibTrans" presStyleCnt="0"/>
      <dgm:spPr/>
    </dgm:pt>
    <dgm:pt modelId="{076BE091-4C03-4F61-AC5C-E65BD46A30A7}" type="pres">
      <dgm:prSet presAssocID="{6460B929-29BE-42F4-8EE8-35072C7094DF}" presName="compNode" presStyleCnt="0"/>
      <dgm:spPr/>
    </dgm:pt>
    <dgm:pt modelId="{40DA7D9D-3AA3-4B2C-B127-B52D6C778325}" type="pres">
      <dgm:prSet presAssocID="{6460B929-29BE-42F4-8EE8-35072C7094DF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sers"/>
        </a:ext>
      </dgm:extLst>
    </dgm:pt>
    <dgm:pt modelId="{6DE121BB-7E3D-4E21-B5AB-8277EE799B45}" type="pres">
      <dgm:prSet presAssocID="{6460B929-29BE-42F4-8EE8-35072C7094DF}" presName="spaceRect" presStyleCnt="0"/>
      <dgm:spPr/>
    </dgm:pt>
    <dgm:pt modelId="{3F7622F0-0668-47B3-9A90-CE15FBE690F6}" type="pres">
      <dgm:prSet presAssocID="{6460B929-29BE-42F4-8EE8-35072C7094DF}" presName="textRect" presStyleLbl="revTx" presStyleIdx="1" presStyleCnt="3">
        <dgm:presLayoutVars>
          <dgm:chMax val="1"/>
          <dgm:chPref val="1"/>
        </dgm:presLayoutVars>
      </dgm:prSet>
      <dgm:spPr/>
    </dgm:pt>
    <dgm:pt modelId="{8F8F33F7-990B-42E5-8E06-55C2DE13C882}" type="pres">
      <dgm:prSet presAssocID="{B11DAA70-6617-4D15-B40E-026FEFCE0566}" presName="sibTrans" presStyleCnt="0"/>
      <dgm:spPr/>
    </dgm:pt>
    <dgm:pt modelId="{FC99C7F8-3854-4923-8E6B-E706E72146E5}" type="pres">
      <dgm:prSet presAssocID="{77595169-691C-4718-875D-66ECAD006F5B}" presName="compNode" presStyleCnt="0"/>
      <dgm:spPr/>
    </dgm:pt>
    <dgm:pt modelId="{14952CDF-A431-4175-B711-D817F1F9D565}" type="pres">
      <dgm:prSet presAssocID="{77595169-691C-4718-875D-66ECAD006F5B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lectrician"/>
        </a:ext>
      </dgm:extLst>
    </dgm:pt>
    <dgm:pt modelId="{34A01686-FA39-4154-B714-9EA9CD1FDD25}" type="pres">
      <dgm:prSet presAssocID="{77595169-691C-4718-875D-66ECAD006F5B}" presName="spaceRect" presStyleCnt="0"/>
      <dgm:spPr/>
    </dgm:pt>
    <dgm:pt modelId="{64E90878-5731-492B-9245-85230458433E}" type="pres">
      <dgm:prSet presAssocID="{77595169-691C-4718-875D-66ECAD006F5B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A80C3D19-3AA4-4A2D-8572-70731A3C0135}" type="presOf" srcId="{77595169-691C-4718-875D-66ECAD006F5B}" destId="{64E90878-5731-492B-9245-85230458433E}" srcOrd="0" destOrd="0" presId="urn:microsoft.com/office/officeart/2018/2/layout/IconLabelList"/>
    <dgm:cxn modelId="{A930BD1E-B939-4B65-B476-C8D073DB3ADE}" srcId="{E1E1DE90-F499-4E5C-9700-5F7472BF27CF}" destId="{6460B929-29BE-42F4-8EE8-35072C7094DF}" srcOrd="1" destOrd="0" parTransId="{1F3F8913-D5B4-4A8F-95A8-0A8057AB1FE9}" sibTransId="{B11DAA70-6617-4D15-B40E-026FEFCE0566}"/>
    <dgm:cxn modelId="{C1CA4C3D-8A64-4A3D-B3F2-EB690ABB083E}" type="presOf" srcId="{E1E1DE90-F499-4E5C-9700-5F7472BF27CF}" destId="{62C4DADC-3629-4D47-9B7D-6D69CB5E12B3}" srcOrd="0" destOrd="0" presId="urn:microsoft.com/office/officeart/2018/2/layout/IconLabelList"/>
    <dgm:cxn modelId="{FC299262-405E-4CA5-8199-51D15CA6B36E}" type="presOf" srcId="{6460B929-29BE-42F4-8EE8-35072C7094DF}" destId="{3F7622F0-0668-47B3-9A90-CE15FBE690F6}" srcOrd="0" destOrd="0" presId="urn:microsoft.com/office/officeart/2018/2/layout/IconLabelList"/>
    <dgm:cxn modelId="{D35AF3DF-C884-4CD0-A9BE-6258C9854632}" type="presOf" srcId="{41753968-3155-4E82-BEBF-3AB54A61897D}" destId="{06B971D7-2DB6-4AB0-B321-F2A289D5042B}" srcOrd="0" destOrd="0" presId="urn:microsoft.com/office/officeart/2018/2/layout/IconLabelList"/>
    <dgm:cxn modelId="{2D6917E6-434F-4950-8657-0E6ECF3B0661}" srcId="{E1E1DE90-F499-4E5C-9700-5F7472BF27CF}" destId="{41753968-3155-4E82-BEBF-3AB54A61897D}" srcOrd="0" destOrd="0" parTransId="{395C1651-0C74-413B-ACC6-B3C29EC49F32}" sibTransId="{706B2C2C-84AF-48F3-92C9-698CF81D5914}"/>
    <dgm:cxn modelId="{4D6A4DE9-5C1B-4026-879C-1045492AC117}" srcId="{E1E1DE90-F499-4E5C-9700-5F7472BF27CF}" destId="{77595169-691C-4718-875D-66ECAD006F5B}" srcOrd="2" destOrd="0" parTransId="{457D3932-9CE8-4D98-AB67-9405BBD6BC88}" sibTransId="{E9AC65E5-F8BB-409C-9C7E-B502CE09761F}"/>
    <dgm:cxn modelId="{621C8098-64CB-4E0E-A296-E13C74BDEED6}" type="presParOf" srcId="{62C4DADC-3629-4D47-9B7D-6D69CB5E12B3}" destId="{3D77D734-5A22-4D8D-8678-A3B91C20424B}" srcOrd="0" destOrd="0" presId="urn:microsoft.com/office/officeart/2018/2/layout/IconLabelList"/>
    <dgm:cxn modelId="{A743DB1E-FA83-4615-9B91-D33D0CC8B7CB}" type="presParOf" srcId="{3D77D734-5A22-4D8D-8678-A3B91C20424B}" destId="{FCE353B0-818D-4BBD-BF01-4BAE39903A80}" srcOrd="0" destOrd="0" presId="urn:microsoft.com/office/officeart/2018/2/layout/IconLabelList"/>
    <dgm:cxn modelId="{72A668D2-CC25-4BBC-8601-4ABD2E6E62CE}" type="presParOf" srcId="{3D77D734-5A22-4D8D-8678-A3B91C20424B}" destId="{C74D9DE6-0E74-40DD-9C9D-EA17E3E1C3DD}" srcOrd="1" destOrd="0" presId="urn:microsoft.com/office/officeart/2018/2/layout/IconLabelList"/>
    <dgm:cxn modelId="{1ADA25EC-C903-4CC4-8898-5A5FF4F5C6ED}" type="presParOf" srcId="{3D77D734-5A22-4D8D-8678-A3B91C20424B}" destId="{06B971D7-2DB6-4AB0-B321-F2A289D5042B}" srcOrd="2" destOrd="0" presId="urn:microsoft.com/office/officeart/2018/2/layout/IconLabelList"/>
    <dgm:cxn modelId="{525ED7E7-5A1E-46DA-9BDF-745A00AA796F}" type="presParOf" srcId="{62C4DADC-3629-4D47-9B7D-6D69CB5E12B3}" destId="{EB1168D3-0F21-4DEC-8AA2-2067C7EDFC76}" srcOrd="1" destOrd="0" presId="urn:microsoft.com/office/officeart/2018/2/layout/IconLabelList"/>
    <dgm:cxn modelId="{5DA66A21-13D5-405B-9238-DFA5D00CBFF6}" type="presParOf" srcId="{62C4DADC-3629-4D47-9B7D-6D69CB5E12B3}" destId="{076BE091-4C03-4F61-AC5C-E65BD46A30A7}" srcOrd="2" destOrd="0" presId="urn:microsoft.com/office/officeart/2018/2/layout/IconLabelList"/>
    <dgm:cxn modelId="{ABE1481F-5E02-49CB-9421-C5DCC65D78CF}" type="presParOf" srcId="{076BE091-4C03-4F61-AC5C-E65BD46A30A7}" destId="{40DA7D9D-3AA3-4B2C-B127-B52D6C778325}" srcOrd="0" destOrd="0" presId="urn:microsoft.com/office/officeart/2018/2/layout/IconLabelList"/>
    <dgm:cxn modelId="{D4F21669-E3E6-4CB5-8DA2-35290883A9F2}" type="presParOf" srcId="{076BE091-4C03-4F61-AC5C-E65BD46A30A7}" destId="{6DE121BB-7E3D-4E21-B5AB-8277EE799B45}" srcOrd="1" destOrd="0" presId="urn:microsoft.com/office/officeart/2018/2/layout/IconLabelList"/>
    <dgm:cxn modelId="{029C4DB3-6C8A-498A-A955-0E19086BA4DF}" type="presParOf" srcId="{076BE091-4C03-4F61-AC5C-E65BD46A30A7}" destId="{3F7622F0-0668-47B3-9A90-CE15FBE690F6}" srcOrd="2" destOrd="0" presId="urn:microsoft.com/office/officeart/2018/2/layout/IconLabelList"/>
    <dgm:cxn modelId="{8A7B02C9-20DE-4A47-A02B-E7AF87E1150E}" type="presParOf" srcId="{62C4DADC-3629-4D47-9B7D-6D69CB5E12B3}" destId="{8F8F33F7-990B-42E5-8E06-55C2DE13C882}" srcOrd="3" destOrd="0" presId="urn:microsoft.com/office/officeart/2018/2/layout/IconLabelList"/>
    <dgm:cxn modelId="{C2437BC0-A65E-478A-B29B-EE53F63E8D55}" type="presParOf" srcId="{62C4DADC-3629-4D47-9B7D-6D69CB5E12B3}" destId="{FC99C7F8-3854-4923-8E6B-E706E72146E5}" srcOrd="4" destOrd="0" presId="urn:microsoft.com/office/officeart/2018/2/layout/IconLabelList"/>
    <dgm:cxn modelId="{8ABED612-740F-4E1A-B630-5B2A1CCDA02A}" type="presParOf" srcId="{FC99C7F8-3854-4923-8E6B-E706E72146E5}" destId="{14952CDF-A431-4175-B711-D817F1F9D565}" srcOrd="0" destOrd="0" presId="urn:microsoft.com/office/officeart/2018/2/layout/IconLabelList"/>
    <dgm:cxn modelId="{A76AF29B-C937-448B-8F52-59F80249A0E0}" type="presParOf" srcId="{FC99C7F8-3854-4923-8E6B-E706E72146E5}" destId="{34A01686-FA39-4154-B714-9EA9CD1FDD25}" srcOrd="1" destOrd="0" presId="urn:microsoft.com/office/officeart/2018/2/layout/IconLabelList"/>
    <dgm:cxn modelId="{1D3DD74B-A512-4993-B0CF-0CB2AB778B9B}" type="presParOf" srcId="{FC99C7F8-3854-4923-8E6B-E706E72146E5}" destId="{64E90878-5731-492B-9245-85230458433E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F5F851C4-38AC-4F98-BF0E-969F96F97AF4}" type="doc">
      <dgm:prSet loTypeId="urn:microsoft.com/office/officeart/2018/5/layout/CenteredIconLabelDescriptionList" loCatId="icon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en-US"/>
        </a:p>
      </dgm:t>
    </dgm:pt>
    <dgm:pt modelId="{FF4FB9BF-D15F-40DE-86CD-B05DA251F07C}">
      <dgm:prSet custT="1"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sz="2800" b="1" kern="1200" dirty="0">
              <a:solidFill>
                <a:srgbClr val="3A3A3A"/>
              </a:solidFill>
              <a:latin typeface="Segoe UI Light" panose="020B0502040204020203" pitchFamily="34" charset="0"/>
              <a:ea typeface="+mn-ea"/>
              <a:cs typeface="Segoe UI Light" panose="020B0502040204020203" pitchFamily="34" charset="0"/>
            </a:rPr>
            <a:t>Testing</a:t>
          </a:r>
        </a:p>
      </dgm:t>
    </dgm:pt>
    <dgm:pt modelId="{7F1CE244-D323-4F90-A0BE-F8B51713A050}" type="parTrans" cxnId="{EB381F1E-ECB9-417A-AF5F-D540F4419D68}">
      <dgm:prSet/>
      <dgm:spPr/>
      <dgm:t>
        <a:bodyPr/>
        <a:lstStyle/>
        <a:p>
          <a:endParaRPr lang="en-US"/>
        </a:p>
      </dgm:t>
    </dgm:pt>
    <dgm:pt modelId="{0C03F3F9-C082-4498-8788-8C76AEEC412A}" type="sibTrans" cxnId="{EB381F1E-ECB9-417A-AF5F-D540F4419D68}">
      <dgm:prSet/>
      <dgm:spPr/>
      <dgm:t>
        <a:bodyPr/>
        <a:lstStyle/>
        <a:p>
          <a:endParaRPr lang="en-US"/>
        </a:p>
      </dgm:t>
    </dgm:pt>
    <dgm:pt modelId="{88D19696-E93D-4D32-8793-FBFF3CCFD87A}">
      <dgm:prSet custT="1"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sz="2800" b="1" kern="1200" dirty="0">
              <a:solidFill>
                <a:srgbClr val="3A3A3A"/>
              </a:solidFill>
              <a:latin typeface="Segoe UI Light" panose="020B0502040204020203" pitchFamily="34" charset="0"/>
              <a:ea typeface="+mn-ea"/>
              <a:cs typeface="Segoe UI Light" panose="020B0502040204020203" pitchFamily="34" charset="0"/>
            </a:rPr>
            <a:t>Backup</a:t>
          </a:r>
        </a:p>
      </dgm:t>
    </dgm:pt>
    <dgm:pt modelId="{74C5111E-CDEE-446F-BDB6-79E292CFCE0D}" type="parTrans" cxnId="{0A7E7D03-7D88-4633-8861-ABDEA283D0E0}">
      <dgm:prSet/>
      <dgm:spPr/>
      <dgm:t>
        <a:bodyPr/>
        <a:lstStyle/>
        <a:p>
          <a:endParaRPr lang="en-US"/>
        </a:p>
      </dgm:t>
    </dgm:pt>
    <dgm:pt modelId="{6734EB03-C5E8-4A9D-958E-6D9628A364A1}" type="sibTrans" cxnId="{0A7E7D03-7D88-4633-8861-ABDEA283D0E0}">
      <dgm:prSet/>
      <dgm:spPr/>
      <dgm:t>
        <a:bodyPr/>
        <a:lstStyle/>
        <a:p>
          <a:endParaRPr lang="en-US"/>
        </a:p>
      </dgm:t>
    </dgm:pt>
    <dgm:pt modelId="{3C1B737B-A36F-4725-A87E-2F0CDF5F156F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000" kern="1200" dirty="0">
              <a:solidFill>
                <a:srgbClr val="3A3A3A"/>
              </a:solidFill>
              <a:latin typeface="Segoe UI Light" panose="020B0502040204020203" pitchFamily="34" charset="0"/>
              <a:ea typeface="+mn-ea"/>
              <a:cs typeface="Segoe UI Light" panose="020B0502040204020203" pitchFamily="34" charset="0"/>
            </a:rPr>
            <a:t>Version history</a:t>
          </a:r>
        </a:p>
      </dgm:t>
    </dgm:pt>
    <dgm:pt modelId="{4F7EF199-2CB9-4674-A29F-B353D40EDDBD}" type="parTrans" cxnId="{82118E5C-A943-40B1-A848-2196647C0AF6}">
      <dgm:prSet/>
      <dgm:spPr/>
      <dgm:t>
        <a:bodyPr/>
        <a:lstStyle/>
        <a:p>
          <a:endParaRPr lang="en-US"/>
        </a:p>
      </dgm:t>
    </dgm:pt>
    <dgm:pt modelId="{007C17AB-E147-49EE-9F31-B3D13EED0AEC}" type="sibTrans" cxnId="{82118E5C-A943-40B1-A848-2196647C0AF6}">
      <dgm:prSet/>
      <dgm:spPr/>
      <dgm:t>
        <a:bodyPr/>
        <a:lstStyle/>
        <a:p>
          <a:endParaRPr lang="en-US"/>
        </a:p>
      </dgm:t>
    </dgm:pt>
    <dgm:pt modelId="{EA476491-3794-471C-919F-881C545CEE17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000" kern="1200" dirty="0">
              <a:solidFill>
                <a:srgbClr val="3A3A3A"/>
              </a:solidFill>
              <a:latin typeface="Segoe UI Light" panose="020B0502040204020203" pitchFamily="34" charset="0"/>
              <a:ea typeface="+mn-ea"/>
              <a:cs typeface="Segoe UI Light" panose="020B0502040204020203" pitchFamily="34" charset="0"/>
            </a:rPr>
            <a:t>Export</a:t>
          </a:r>
        </a:p>
      </dgm:t>
    </dgm:pt>
    <dgm:pt modelId="{A9EBB4AD-E640-4A6E-9CC0-F2AD0297B87C}" type="parTrans" cxnId="{BC536AE2-8B38-4421-A76A-BCADDF7DD24A}">
      <dgm:prSet/>
      <dgm:spPr/>
      <dgm:t>
        <a:bodyPr/>
        <a:lstStyle/>
        <a:p>
          <a:endParaRPr lang="en-US"/>
        </a:p>
      </dgm:t>
    </dgm:pt>
    <dgm:pt modelId="{85A2A1D4-B591-489B-A1A8-77E0B7FB3E22}" type="sibTrans" cxnId="{BC536AE2-8B38-4421-A76A-BCADDF7DD24A}">
      <dgm:prSet/>
      <dgm:spPr/>
      <dgm:t>
        <a:bodyPr/>
        <a:lstStyle/>
        <a:p>
          <a:endParaRPr lang="en-US"/>
        </a:p>
      </dgm:t>
    </dgm:pt>
    <dgm:pt modelId="{4C23A855-DF9E-4F74-9BF8-FD3396275351}">
      <dgm:prSet custT="1"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sz="2800" b="1" kern="1200" dirty="0">
              <a:solidFill>
                <a:srgbClr val="3A3A3A"/>
              </a:solidFill>
              <a:latin typeface="Segoe UI Light" panose="020B0502040204020203" pitchFamily="34" charset="0"/>
              <a:ea typeface="+mn-ea"/>
              <a:cs typeface="Segoe UI Light" panose="020B0502040204020203" pitchFamily="34" charset="0"/>
            </a:rPr>
            <a:t>Documentation</a:t>
          </a:r>
        </a:p>
      </dgm:t>
    </dgm:pt>
    <dgm:pt modelId="{E873EE2E-E7D8-4BA4-AED8-8B6FA5756A72}" type="parTrans" cxnId="{7F3C20A0-A314-4E24-8741-C70C5DB0AD6E}">
      <dgm:prSet/>
      <dgm:spPr/>
      <dgm:t>
        <a:bodyPr/>
        <a:lstStyle/>
        <a:p>
          <a:endParaRPr lang="en-NL"/>
        </a:p>
      </dgm:t>
    </dgm:pt>
    <dgm:pt modelId="{4EBA87C6-9C2D-4FAE-834D-917E64C05F85}" type="sibTrans" cxnId="{7F3C20A0-A314-4E24-8741-C70C5DB0AD6E}">
      <dgm:prSet/>
      <dgm:spPr/>
      <dgm:t>
        <a:bodyPr/>
        <a:lstStyle/>
        <a:p>
          <a:endParaRPr lang="en-NL"/>
        </a:p>
      </dgm:t>
    </dgm:pt>
    <dgm:pt modelId="{7B769B3A-91C5-4AE2-A1E8-421A60EBBAFC}">
      <dgm:prSet custT="1"/>
      <dgm:spPr/>
      <dgm:t>
        <a:bodyPr/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rgbClr val="3A3A3A"/>
              </a:solidFill>
              <a:latin typeface="Segoe UI Light" panose="020B0502040204020203" pitchFamily="34" charset="0"/>
              <a:ea typeface="+mn-ea"/>
              <a:cs typeface="Segoe UI Light" panose="020B0502040204020203" pitchFamily="34" charset="0"/>
            </a:rPr>
            <a:t>Design documents</a:t>
          </a:r>
        </a:p>
      </dgm:t>
    </dgm:pt>
    <dgm:pt modelId="{EF3789A1-C4B4-4370-901F-62CE6D089673}" type="parTrans" cxnId="{BD112783-349A-4277-BC42-0BEF025DC881}">
      <dgm:prSet/>
      <dgm:spPr/>
    </dgm:pt>
    <dgm:pt modelId="{248BD929-675B-497A-A8B8-BE19EFA6AAB0}" type="sibTrans" cxnId="{BD112783-349A-4277-BC42-0BEF025DC881}">
      <dgm:prSet/>
      <dgm:spPr/>
    </dgm:pt>
    <dgm:pt modelId="{EF6CFAF0-B77D-4888-8037-51018C9AC3B9}">
      <dgm:prSet custT="1"/>
      <dgm:spPr/>
      <dgm:t>
        <a:bodyPr/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rgbClr val="3A3A3A"/>
              </a:solidFill>
              <a:latin typeface="Segoe UI Light" panose="020B0502040204020203" pitchFamily="34" charset="0"/>
              <a:ea typeface="+mn-ea"/>
              <a:cs typeface="Segoe UI Light" panose="020B0502040204020203" pitchFamily="34" charset="0"/>
            </a:rPr>
            <a:t>Comments</a:t>
          </a:r>
        </a:p>
      </dgm:t>
    </dgm:pt>
    <dgm:pt modelId="{B179F456-1F77-4AB7-8630-80720E7F755A}" type="parTrans" cxnId="{2639B383-16A6-4AE5-8A0B-BAD4DD4C1504}">
      <dgm:prSet/>
      <dgm:spPr/>
    </dgm:pt>
    <dgm:pt modelId="{6E39FA0C-7B97-463D-B58A-23BD81BAC998}" type="sibTrans" cxnId="{2639B383-16A6-4AE5-8A0B-BAD4DD4C1504}">
      <dgm:prSet/>
      <dgm:spPr/>
    </dgm:pt>
    <dgm:pt modelId="{1E22B69D-B069-45D8-83EE-BCCBECD95DC4}" type="pres">
      <dgm:prSet presAssocID="{F5F851C4-38AC-4F98-BF0E-969F96F97AF4}" presName="root" presStyleCnt="0">
        <dgm:presLayoutVars>
          <dgm:dir/>
          <dgm:resizeHandles val="exact"/>
        </dgm:presLayoutVars>
      </dgm:prSet>
      <dgm:spPr/>
    </dgm:pt>
    <dgm:pt modelId="{FF51C60D-4731-4E46-AE83-57376626EC09}" type="pres">
      <dgm:prSet presAssocID="{4C23A855-DF9E-4F74-9BF8-FD3396275351}" presName="compNode" presStyleCnt="0"/>
      <dgm:spPr/>
    </dgm:pt>
    <dgm:pt modelId="{A0267729-A73F-4D52-9FF3-9713D3B476C6}" type="pres">
      <dgm:prSet presAssocID="{4C23A855-DF9E-4F74-9BF8-FD3396275351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ocument"/>
        </a:ext>
      </dgm:extLst>
    </dgm:pt>
    <dgm:pt modelId="{A4416EC3-D006-4F4A-8000-10E67A89F6A4}" type="pres">
      <dgm:prSet presAssocID="{4C23A855-DF9E-4F74-9BF8-FD3396275351}" presName="iconSpace" presStyleCnt="0"/>
      <dgm:spPr/>
    </dgm:pt>
    <dgm:pt modelId="{DDD1C513-76BB-43B4-9C76-C29A873E9A60}" type="pres">
      <dgm:prSet presAssocID="{4C23A855-DF9E-4F74-9BF8-FD3396275351}" presName="parTx" presStyleLbl="revTx" presStyleIdx="0" presStyleCnt="6">
        <dgm:presLayoutVars>
          <dgm:chMax val="0"/>
          <dgm:chPref val="0"/>
        </dgm:presLayoutVars>
      </dgm:prSet>
      <dgm:spPr/>
    </dgm:pt>
    <dgm:pt modelId="{19E37CD7-AFF7-4B32-A012-ED4F1D11ABC6}" type="pres">
      <dgm:prSet presAssocID="{4C23A855-DF9E-4F74-9BF8-FD3396275351}" presName="txSpace" presStyleCnt="0"/>
      <dgm:spPr/>
    </dgm:pt>
    <dgm:pt modelId="{997B60AA-528C-4F46-A0BB-1DA7086735D0}" type="pres">
      <dgm:prSet presAssocID="{4C23A855-DF9E-4F74-9BF8-FD3396275351}" presName="desTx" presStyleLbl="revTx" presStyleIdx="1" presStyleCnt="6">
        <dgm:presLayoutVars/>
      </dgm:prSet>
      <dgm:spPr/>
    </dgm:pt>
    <dgm:pt modelId="{05159958-1A0A-47B2-80DC-1931DBDD1260}" type="pres">
      <dgm:prSet presAssocID="{4EBA87C6-9C2D-4FAE-834D-917E64C05F85}" presName="sibTrans" presStyleCnt="0"/>
      <dgm:spPr/>
    </dgm:pt>
    <dgm:pt modelId="{33DC09B6-191E-4498-8569-B095B06E8F71}" type="pres">
      <dgm:prSet presAssocID="{FF4FB9BF-D15F-40DE-86CD-B05DA251F07C}" presName="compNode" presStyleCnt="0"/>
      <dgm:spPr/>
    </dgm:pt>
    <dgm:pt modelId="{46A640DF-D8A1-4D19-8E1E-7E8CA4A8F58C}" type="pres">
      <dgm:prSet presAssocID="{FF4FB9BF-D15F-40DE-86CD-B05DA251F07C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list"/>
        </a:ext>
      </dgm:extLst>
    </dgm:pt>
    <dgm:pt modelId="{A5B1247F-E6E8-4265-B467-5471E7A82C5C}" type="pres">
      <dgm:prSet presAssocID="{FF4FB9BF-D15F-40DE-86CD-B05DA251F07C}" presName="iconSpace" presStyleCnt="0"/>
      <dgm:spPr/>
    </dgm:pt>
    <dgm:pt modelId="{0F452BB6-9196-4167-B151-AD847C422F46}" type="pres">
      <dgm:prSet presAssocID="{FF4FB9BF-D15F-40DE-86CD-B05DA251F07C}" presName="parTx" presStyleLbl="revTx" presStyleIdx="2" presStyleCnt="6">
        <dgm:presLayoutVars>
          <dgm:chMax val="0"/>
          <dgm:chPref val="0"/>
        </dgm:presLayoutVars>
      </dgm:prSet>
      <dgm:spPr/>
    </dgm:pt>
    <dgm:pt modelId="{A4C0EC8E-5EC9-4D5E-B233-10C1BC7C7374}" type="pres">
      <dgm:prSet presAssocID="{FF4FB9BF-D15F-40DE-86CD-B05DA251F07C}" presName="txSpace" presStyleCnt="0"/>
      <dgm:spPr/>
    </dgm:pt>
    <dgm:pt modelId="{6A4C8025-D1CD-42CC-8245-8E77D986FDC6}" type="pres">
      <dgm:prSet presAssocID="{FF4FB9BF-D15F-40DE-86CD-B05DA251F07C}" presName="desTx" presStyleLbl="revTx" presStyleIdx="3" presStyleCnt="6">
        <dgm:presLayoutVars/>
      </dgm:prSet>
      <dgm:spPr/>
    </dgm:pt>
    <dgm:pt modelId="{0B1818D5-4DFB-4292-B6E5-C65E36ABA1EF}" type="pres">
      <dgm:prSet presAssocID="{0C03F3F9-C082-4498-8788-8C76AEEC412A}" presName="sibTrans" presStyleCnt="0"/>
      <dgm:spPr/>
    </dgm:pt>
    <dgm:pt modelId="{598BE46C-0991-4AD8-85A8-D9D34AE6B0D8}" type="pres">
      <dgm:prSet presAssocID="{88D19696-E93D-4D32-8793-FBFF3CCFD87A}" presName="compNode" presStyleCnt="0"/>
      <dgm:spPr/>
    </dgm:pt>
    <dgm:pt modelId="{F53C11FD-8423-48F2-A8C7-561939C77051}" type="pres">
      <dgm:prSet presAssocID="{88D19696-E93D-4D32-8793-FBFF3CCFD87A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hare"/>
        </a:ext>
      </dgm:extLst>
    </dgm:pt>
    <dgm:pt modelId="{58924D27-326C-4810-A831-867CBDF3D68D}" type="pres">
      <dgm:prSet presAssocID="{88D19696-E93D-4D32-8793-FBFF3CCFD87A}" presName="iconSpace" presStyleCnt="0"/>
      <dgm:spPr/>
    </dgm:pt>
    <dgm:pt modelId="{9C2E3881-63A0-42B0-AD88-A1309C31BD2C}" type="pres">
      <dgm:prSet presAssocID="{88D19696-E93D-4D32-8793-FBFF3CCFD87A}" presName="parTx" presStyleLbl="revTx" presStyleIdx="4" presStyleCnt="6">
        <dgm:presLayoutVars>
          <dgm:chMax val="0"/>
          <dgm:chPref val="0"/>
        </dgm:presLayoutVars>
      </dgm:prSet>
      <dgm:spPr/>
    </dgm:pt>
    <dgm:pt modelId="{07EC5762-9ECE-4BE8-BB63-576F19E62DD4}" type="pres">
      <dgm:prSet presAssocID="{88D19696-E93D-4D32-8793-FBFF3CCFD87A}" presName="txSpace" presStyleCnt="0"/>
      <dgm:spPr/>
    </dgm:pt>
    <dgm:pt modelId="{F46D50B4-2781-494C-9259-909956F7EE05}" type="pres">
      <dgm:prSet presAssocID="{88D19696-E93D-4D32-8793-FBFF3CCFD87A}" presName="desTx" presStyleLbl="revTx" presStyleIdx="5" presStyleCnt="6">
        <dgm:presLayoutVars/>
      </dgm:prSet>
      <dgm:spPr/>
    </dgm:pt>
  </dgm:ptLst>
  <dgm:cxnLst>
    <dgm:cxn modelId="{1A2B5B01-2819-49C0-9C53-023A69041009}" type="presOf" srcId="{EF6CFAF0-B77D-4888-8037-51018C9AC3B9}" destId="{997B60AA-528C-4F46-A0BB-1DA7086735D0}" srcOrd="0" destOrd="1" presId="urn:microsoft.com/office/officeart/2018/5/layout/CenteredIconLabelDescriptionList"/>
    <dgm:cxn modelId="{0A7E7D03-7D88-4633-8861-ABDEA283D0E0}" srcId="{F5F851C4-38AC-4F98-BF0E-969F96F97AF4}" destId="{88D19696-E93D-4D32-8793-FBFF3CCFD87A}" srcOrd="2" destOrd="0" parTransId="{74C5111E-CDEE-446F-BDB6-79E292CFCE0D}" sibTransId="{6734EB03-C5E8-4A9D-958E-6D9628A364A1}"/>
    <dgm:cxn modelId="{677F7105-CC57-4E53-AEEF-37BC9CB3212D}" type="presOf" srcId="{3C1B737B-A36F-4725-A87E-2F0CDF5F156F}" destId="{F46D50B4-2781-494C-9259-909956F7EE05}" srcOrd="0" destOrd="0" presId="urn:microsoft.com/office/officeart/2018/5/layout/CenteredIconLabelDescriptionList"/>
    <dgm:cxn modelId="{EB381F1E-ECB9-417A-AF5F-D540F4419D68}" srcId="{F5F851C4-38AC-4F98-BF0E-969F96F97AF4}" destId="{FF4FB9BF-D15F-40DE-86CD-B05DA251F07C}" srcOrd="1" destOrd="0" parTransId="{7F1CE244-D323-4F90-A0BE-F8B51713A050}" sibTransId="{0C03F3F9-C082-4498-8788-8C76AEEC412A}"/>
    <dgm:cxn modelId="{C62CFA31-6201-4D08-9BB2-CCAEFE02BE82}" type="presOf" srcId="{FF4FB9BF-D15F-40DE-86CD-B05DA251F07C}" destId="{0F452BB6-9196-4167-B151-AD847C422F46}" srcOrd="0" destOrd="0" presId="urn:microsoft.com/office/officeart/2018/5/layout/CenteredIconLabelDescriptionList"/>
    <dgm:cxn modelId="{82118E5C-A943-40B1-A848-2196647C0AF6}" srcId="{88D19696-E93D-4D32-8793-FBFF3CCFD87A}" destId="{3C1B737B-A36F-4725-A87E-2F0CDF5F156F}" srcOrd="0" destOrd="0" parTransId="{4F7EF199-2CB9-4674-A29F-B353D40EDDBD}" sibTransId="{007C17AB-E147-49EE-9F31-B3D13EED0AEC}"/>
    <dgm:cxn modelId="{BD112783-349A-4277-BC42-0BEF025DC881}" srcId="{4C23A855-DF9E-4F74-9BF8-FD3396275351}" destId="{7B769B3A-91C5-4AE2-A1E8-421A60EBBAFC}" srcOrd="0" destOrd="0" parTransId="{EF3789A1-C4B4-4370-901F-62CE6D089673}" sibTransId="{248BD929-675B-497A-A8B8-BE19EFA6AAB0}"/>
    <dgm:cxn modelId="{2639B383-16A6-4AE5-8A0B-BAD4DD4C1504}" srcId="{4C23A855-DF9E-4F74-9BF8-FD3396275351}" destId="{EF6CFAF0-B77D-4888-8037-51018C9AC3B9}" srcOrd="1" destOrd="0" parTransId="{B179F456-1F77-4AB7-8630-80720E7F755A}" sibTransId="{6E39FA0C-7B97-463D-B58A-23BD81BAC998}"/>
    <dgm:cxn modelId="{A443AE9A-5B49-4683-BEC0-CBBB286968B2}" type="presOf" srcId="{4C23A855-DF9E-4F74-9BF8-FD3396275351}" destId="{DDD1C513-76BB-43B4-9C76-C29A873E9A60}" srcOrd="0" destOrd="0" presId="urn:microsoft.com/office/officeart/2018/5/layout/CenteredIconLabelDescriptionList"/>
    <dgm:cxn modelId="{7F3C20A0-A314-4E24-8741-C70C5DB0AD6E}" srcId="{F5F851C4-38AC-4F98-BF0E-969F96F97AF4}" destId="{4C23A855-DF9E-4F74-9BF8-FD3396275351}" srcOrd="0" destOrd="0" parTransId="{E873EE2E-E7D8-4BA4-AED8-8B6FA5756A72}" sibTransId="{4EBA87C6-9C2D-4FAE-834D-917E64C05F85}"/>
    <dgm:cxn modelId="{922642A7-B9EC-4DA0-9FE6-CFF37ED2FCD3}" type="presOf" srcId="{88D19696-E93D-4D32-8793-FBFF3CCFD87A}" destId="{9C2E3881-63A0-42B0-AD88-A1309C31BD2C}" srcOrd="0" destOrd="0" presId="urn:microsoft.com/office/officeart/2018/5/layout/CenteredIconLabelDescriptionList"/>
    <dgm:cxn modelId="{ED08F6DA-1FE8-42F1-A1A3-6E3E83F3D9C0}" type="presOf" srcId="{7B769B3A-91C5-4AE2-A1E8-421A60EBBAFC}" destId="{997B60AA-528C-4F46-A0BB-1DA7086735D0}" srcOrd="0" destOrd="0" presId="urn:microsoft.com/office/officeart/2018/5/layout/CenteredIconLabelDescriptionList"/>
    <dgm:cxn modelId="{BC536AE2-8B38-4421-A76A-BCADDF7DD24A}" srcId="{88D19696-E93D-4D32-8793-FBFF3CCFD87A}" destId="{EA476491-3794-471C-919F-881C545CEE17}" srcOrd="1" destOrd="0" parTransId="{A9EBB4AD-E640-4A6E-9CC0-F2AD0297B87C}" sibTransId="{85A2A1D4-B591-489B-A1A8-77E0B7FB3E22}"/>
    <dgm:cxn modelId="{68919CEC-0AE2-460A-96D8-FCF43CD185E3}" type="presOf" srcId="{EA476491-3794-471C-919F-881C545CEE17}" destId="{F46D50B4-2781-494C-9259-909956F7EE05}" srcOrd="0" destOrd="1" presId="urn:microsoft.com/office/officeart/2018/5/layout/CenteredIconLabelDescriptionList"/>
    <dgm:cxn modelId="{BFCC82F1-9FAA-45D2-819C-CD2FF6F5D876}" type="presOf" srcId="{F5F851C4-38AC-4F98-BF0E-969F96F97AF4}" destId="{1E22B69D-B069-45D8-83EE-BCCBECD95DC4}" srcOrd="0" destOrd="0" presId="urn:microsoft.com/office/officeart/2018/5/layout/CenteredIconLabelDescriptionList"/>
    <dgm:cxn modelId="{BCEF75DD-99B5-40E1-AA6E-3D1F622CDA80}" type="presParOf" srcId="{1E22B69D-B069-45D8-83EE-BCCBECD95DC4}" destId="{FF51C60D-4731-4E46-AE83-57376626EC09}" srcOrd="0" destOrd="0" presId="urn:microsoft.com/office/officeart/2018/5/layout/CenteredIconLabelDescriptionList"/>
    <dgm:cxn modelId="{07C34642-1408-4E46-AF53-35EE278552BA}" type="presParOf" srcId="{FF51C60D-4731-4E46-AE83-57376626EC09}" destId="{A0267729-A73F-4D52-9FF3-9713D3B476C6}" srcOrd="0" destOrd="0" presId="urn:microsoft.com/office/officeart/2018/5/layout/CenteredIconLabelDescriptionList"/>
    <dgm:cxn modelId="{7DDF38B6-9D66-4DE6-BBEB-9D4043A16907}" type="presParOf" srcId="{FF51C60D-4731-4E46-AE83-57376626EC09}" destId="{A4416EC3-D006-4F4A-8000-10E67A89F6A4}" srcOrd="1" destOrd="0" presId="urn:microsoft.com/office/officeart/2018/5/layout/CenteredIconLabelDescriptionList"/>
    <dgm:cxn modelId="{5D751AAD-1E14-4A84-82C8-0B3FAFFB6917}" type="presParOf" srcId="{FF51C60D-4731-4E46-AE83-57376626EC09}" destId="{DDD1C513-76BB-43B4-9C76-C29A873E9A60}" srcOrd="2" destOrd="0" presId="urn:microsoft.com/office/officeart/2018/5/layout/CenteredIconLabelDescriptionList"/>
    <dgm:cxn modelId="{3C7F2220-F1FF-4C1B-88D8-6799E9372758}" type="presParOf" srcId="{FF51C60D-4731-4E46-AE83-57376626EC09}" destId="{19E37CD7-AFF7-4B32-A012-ED4F1D11ABC6}" srcOrd="3" destOrd="0" presId="urn:microsoft.com/office/officeart/2018/5/layout/CenteredIconLabelDescriptionList"/>
    <dgm:cxn modelId="{85F4F7C1-810F-4595-9A31-B1C9467FC440}" type="presParOf" srcId="{FF51C60D-4731-4E46-AE83-57376626EC09}" destId="{997B60AA-528C-4F46-A0BB-1DA7086735D0}" srcOrd="4" destOrd="0" presId="urn:microsoft.com/office/officeart/2018/5/layout/CenteredIconLabelDescriptionList"/>
    <dgm:cxn modelId="{04AC87DA-2E07-4B2F-9741-0D265FB5FDE6}" type="presParOf" srcId="{1E22B69D-B069-45D8-83EE-BCCBECD95DC4}" destId="{05159958-1A0A-47B2-80DC-1931DBDD1260}" srcOrd="1" destOrd="0" presId="urn:microsoft.com/office/officeart/2018/5/layout/CenteredIconLabelDescriptionList"/>
    <dgm:cxn modelId="{11FD95E7-C999-4524-A911-463ECF61B359}" type="presParOf" srcId="{1E22B69D-B069-45D8-83EE-BCCBECD95DC4}" destId="{33DC09B6-191E-4498-8569-B095B06E8F71}" srcOrd="2" destOrd="0" presId="urn:microsoft.com/office/officeart/2018/5/layout/CenteredIconLabelDescriptionList"/>
    <dgm:cxn modelId="{C0F979DF-97CF-4B19-A534-B5416B459334}" type="presParOf" srcId="{33DC09B6-191E-4498-8569-B095B06E8F71}" destId="{46A640DF-D8A1-4D19-8E1E-7E8CA4A8F58C}" srcOrd="0" destOrd="0" presId="urn:microsoft.com/office/officeart/2018/5/layout/CenteredIconLabelDescriptionList"/>
    <dgm:cxn modelId="{3F3BF584-CE6F-4D38-B658-DCDA508BAD98}" type="presParOf" srcId="{33DC09B6-191E-4498-8569-B095B06E8F71}" destId="{A5B1247F-E6E8-4265-B467-5471E7A82C5C}" srcOrd="1" destOrd="0" presId="urn:microsoft.com/office/officeart/2018/5/layout/CenteredIconLabelDescriptionList"/>
    <dgm:cxn modelId="{817722AE-A67B-4294-88E7-A65BA9616FE7}" type="presParOf" srcId="{33DC09B6-191E-4498-8569-B095B06E8F71}" destId="{0F452BB6-9196-4167-B151-AD847C422F46}" srcOrd="2" destOrd="0" presId="urn:microsoft.com/office/officeart/2018/5/layout/CenteredIconLabelDescriptionList"/>
    <dgm:cxn modelId="{29B96A52-8611-454C-AC4C-8B783A5E6DA9}" type="presParOf" srcId="{33DC09B6-191E-4498-8569-B095B06E8F71}" destId="{A4C0EC8E-5EC9-4D5E-B233-10C1BC7C7374}" srcOrd="3" destOrd="0" presId="urn:microsoft.com/office/officeart/2018/5/layout/CenteredIconLabelDescriptionList"/>
    <dgm:cxn modelId="{D33C9934-D777-4818-B7A7-1BA8D342D841}" type="presParOf" srcId="{33DC09B6-191E-4498-8569-B095B06E8F71}" destId="{6A4C8025-D1CD-42CC-8245-8E77D986FDC6}" srcOrd="4" destOrd="0" presId="urn:microsoft.com/office/officeart/2018/5/layout/CenteredIconLabelDescriptionList"/>
    <dgm:cxn modelId="{D47B485D-92BD-4803-9B1D-E04A0B4D1840}" type="presParOf" srcId="{1E22B69D-B069-45D8-83EE-BCCBECD95DC4}" destId="{0B1818D5-4DFB-4292-B6E5-C65E36ABA1EF}" srcOrd="3" destOrd="0" presId="urn:microsoft.com/office/officeart/2018/5/layout/CenteredIconLabelDescriptionList"/>
    <dgm:cxn modelId="{3608C78B-BEF0-4E53-850D-A8134A797C78}" type="presParOf" srcId="{1E22B69D-B069-45D8-83EE-BCCBECD95DC4}" destId="{598BE46C-0991-4AD8-85A8-D9D34AE6B0D8}" srcOrd="4" destOrd="0" presId="urn:microsoft.com/office/officeart/2018/5/layout/CenteredIconLabelDescriptionList"/>
    <dgm:cxn modelId="{E416D8D8-1FEF-4325-A66A-AE9F9CBD054D}" type="presParOf" srcId="{598BE46C-0991-4AD8-85A8-D9D34AE6B0D8}" destId="{F53C11FD-8423-48F2-A8C7-561939C77051}" srcOrd="0" destOrd="0" presId="urn:microsoft.com/office/officeart/2018/5/layout/CenteredIconLabelDescriptionList"/>
    <dgm:cxn modelId="{9C4FFC94-E65C-4C77-A6D0-D2D8EB58BE70}" type="presParOf" srcId="{598BE46C-0991-4AD8-85A8-D9D34AE6B0D8}" destId="{58924D27-326C-4810-A831-867CBDF3D68D}" srcOrd="1" destOrd="0" presId="urn:microsoft.com/office/officeart/2018/5/layout/CenteredIconLabelDescriptionList"/>
    <dgm:cxn modelId="{3D70EADF-344F-4733-A428-DACBFFCE4DC3}" type="presParOf" srcId="{598BE46C-0991-4AD8-85A8-D9D34AE6B0D8}" destId="{9C2E3881-63A0-42B0-AD88-A1309C31BD2C}" srcOrd="2" destOrd="0" presId="urn:microsoft.com/office/officeart/2018/5/layout/CenteredIconLabelDescriptionList"/>
    <dgm:cxn modelId="{CF44F709-B6C3-4FD5-BE5B-F9144BEA867F}" type="presParOf" srcId="{598BE46C-0991-4AD8-85A8-D9D34AE6B0D8}" destId="{07EC5762-9ECE-4BE8-BB63-576F19E62DD4}" srcOrd="3" destOrd="0" presId="urn:microsoft.com/office/officeart/2018/5/layout/CenteredIconLabelDescriptionList"/>
    <dgm:cxn modelId="{3E30515C-B2F1-499D-A853-DFBCDBBFB903}" type="presParOf" srcId="{598BE46C-0991-4AD8-85A8-D9D34AE6B0D8}" destId="{F46D50B4-2781-494C-9259-909956F7EE05}" srcOrd="4" destOrd="0" presId="urn:microsoft.com/office/officeart/2018/5/layout/CenteredIconLabelDescription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379264D-7CC2-4121-BE4A-68C6CD8D94B3}" type="doc">
      <dgm:prSet loTypeId="urn:microsoft.com/office/officeart/2018/2/layout/IconLabelList" loCatId="icon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en-US"/>
        </a:p>
      </dgm:t>
    </dgm:pt>
    <dgm:pt modelId="{2E548E70-E8D5-4C12-984B-1F3F2799334C}">
      <dgm:prSet custT="1"/>
      <dgm:spPr/>
      <dgm:t>
        <a:bodyPr/>
        <a:lstStyle/>
        <a:p>
          <a:r>
            <a:rPr lang="en-US" sz="2800" b="1" dirty="0">
              <a:latin typeface="Segoe UI Light" panose="020B0502040204020203" pitchFamily="34" charset="0"/>
              <a:cs typeface="Segoe UI Light" panose="020B0502040204020203" pitchFamily="34" charset="0"/>
            </a:rPr>
            <a:t>Screen naming</a:t>
          </a:r>
        </a:p>
      </dgm:t>
    </dgm:pt>
    <dgm:pt modelId="{8DE747E3-56C0-417D-B52D-1B2D8A8164F4}" type="parTrans" cxnId="{40B7B831-04B4-402E-93D5-D26E2008DE51}">
      <dgm:prSet/>
      <dgm:spPr/>
      <dgm:t>
        <a:bodyPr/>
        <a:lstStyle/>
        <a:p>
          <a:endParaRPr lang="en-US"/>
        </a:p>
      </dgm:t>
    </dgm:pt>
    <dgm:pt modelId="{0C463182-FFF7-43B4-81C5-8904D613ABE6}" type="sibTrans" cxnId="{40B7B831-04B4-402E-93D5-D26E2008DE51}">
      <dgm:prSet/>
      <dgm:spPr/>
      <dgm:t>
        <a:bodyPr/>
        <a:lstStyle/>
        <a:p>
          <a:endParaRPr lang="en-US"/>
        </a:p>
      </dgm:t>
    </dgm:pt>
    <dgm:pt modelId="{DC832FE9-91A1-44EE-937F-DC32C84E4E5F}">
      <dgm:prSet custT="1"/>
      <dgm:spPr/>
      <dgm:t>
        <a:bodyPr/>
        <a:lstStyle/>
        <a:p>
          <a:r>
            <a:rPr lang="en-US" sz="2800" b="1" kern="1200" dirty="0">
              <a:latin typeface="Segoe UI Light" panose="020B0502040204020203" pitchFamily="34" charset="0"/>
              <a:cs typeface="Segoe UI Light" panose="020B0502040204020203" pitchFamily="34" charset="0"/>
            </a:rPr>
            <a:t>Use of colors</a:t>
          </a:r>
        </a:p>
        <a:p>
          <a:endParaRPr lang="en-US" sz="2000" b="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Segoe UI Light" panose="020B0502040204020203" pitchFamily="34" charset="0"/>
            <a:ea typeface="+mn-ea"/>
            <a:cs typeface="Segoe UI Light" panose="020B0502040204020203" pitchFamily="34" charset="0"/>
          </a:endParaRPr>
        </a:p>
      </dgm:t>
    </dgm:pt>
    <dgm:pt modelId="{25ABF24C-276B-4FA6-AB81-48DB3D65431F}" type="parTrans" cxnId="{2785524F-33DD-4A23-B9D3-92D989C5EA5D}">
      <dgm:prSet/>
      <dgm:spPr/>
      <dgm:t>
        <a:bodyPr/>
        <a:lstStyle/>
        <a:p>
          <a:endParaRPr lang="en-US"/>
        </a:p>
      </dgm:t>
    </dgm:pt>
    <dgm:pt modelId="{1913D236-FCC4-412C-8158-061E80FB3A8D}" type="sibTrans" cxnId="{2785524F-33DD-4A23-B9D3-92D989C5EA5D}">
      <dgm:prSet/>
      <dgm:spPr/>
      <dgm:t>
        <a:bodyPr/>
        <a:lstStyle/>
        <a:p>
          <a:endParaRPr lang="en-US"/>
        </a:p>
      </dgm:t>
    </dgm:pt>
    <dgm:pt modelId="{4977A706-126B-44B1-9ABD-551D673B60BE}">
      <dgm:prSet custT="1"/>
      <dgm:spPr/>
      <dgm:t>
        <a:bodyPr/>
        <a:lstStyle/>
        <a:p>
          <a:r>
            <a:rPr lang="en-US" sz="2800" b="1" dirty="0">
              <a:latin typeface="Segoe UI Light" panose="020B0502040204020203" pitchFamily="34" charset="0"/>
              <a:cs typeface="Segoe UI Light" panose="020B0502040204020203" pitchFamily="34" charset="0"/>
            </a:rPr>
            <a:t>Multimedia</a:t>
          </a:r>
        </a:p>
        <a:p>
          <a:r>
            <a:rPr lang="en-US" sz="2000" b="0" dirty="0">
              <a:latin typeface="Segoe UI Light" panose="020B0502040204020203" pitchFamily="34" charset="0"/>
              <a:cs typeface="Segoe UI Light" panose="020B0502040204020203" pitchFamily="34" charset="0"/>
            </a:rPr>
            <a:t>Captions</a:t>
          </a:r>
        </a:p>
        <a:p>
          <a:r>
            <a:rPr lang="en-US" sz="2000" b="0" dirty="0">
              <a:latin typeface="Segoe UI Light" panose="020B0502040204020203" pitchFamily="34" charset="0"/>
              <a:cs typeface="Segoe UI Light" panose="020B0502040204020203" pitchFamily="34" charset="0"/>
            </a:rPr>
            <a:t>Transcripts</a:t>
          </a:r>
        </a:p>
      </dgm:t>
    </dgm:pt>
    <dgm:pt modelId="{9B379C1C-FE03-4D3E-8E88-A5C5FD544843}" type="parTrans" cxnId="{3A8E5862-BA86-499E-8C8F-16F6A01459C6}">
      <dgm:prSet/>
      <dgm:spPr/>
      <dgm:t>
        <a:bodyPr/>
        <a:lstStyle/>
        <a:p>
          <a:endParaRPr lang="en-US"/>
        </a:p>
      </dgm:t>
    </dgm:pt>
    <dgm:pt modelId="{DD94629E-FD49-4BCC-ACE2-903949E45613}" type="sibTrans" cxnId="{3A8E5862-BA86-499E-8C8F-16F6A01459C6}">
      <dgm:prSet/>
      <dgm:spPr/>
      <dgm:t>
        <a:bodyPr/>
        <a:lstStyle/>
        <a:p>
          <a:endParaRPr lang="en-US"/>
        </a:p>
      </dgm:t>
    </dgm:pt>
    <dgm:pt modelId="{0152595A-D163-463D-80C5-368C625DCFA9}">
      <dgm:prSet custT="1"/>
      <dgm:spPr/>
      <dgm:t>
        <a:bodyPr/>
        <a:lstStyle/>
        <a:p>
          <a:r>
            <a:rPr lang="en-US" sz="2800" b="1" dirty="0">
              <a:latin typeface="Segoe UI Light" panose="020B0502040204020203" pitchFamily="34" charset="0"/>
              <a:cs typeface="Segoe UI Light" panose="020B0502040204020203" pitchFamily="34" charset="0"/>
            </a:rPr>
            <a:t>App checker</a:t>
          </a:r>
        </a:p>
      </dgm:t>
    </dgm:pt>
    <dgm:pt modelId="{DD6EDA12-B654-4EAD-A148-817A85687597}" type="parTrans" cxnId="{E8D5CD7B-8B02-439F-89B5-89145CB021A5}">
      <dgm:prSet/>
      <dgm:spPr/>
      <dgm:t>
        <a:bodyPr/>
        <a:lstStyle/>
        <a:p>
          <a:endParaRPr lang="en-US"/>
        </a:p>
      </dgm:t>
    </dgm:pt>
    <dgm:pt modelId="{8B567CCE-E7AB-43F2-B6FB-D977E1F1215A}" type="sibTrans" cxnId="{E8D5CD7B-8B02-439F-89B5-89145CB021A5}">
      <dgm:prSet/>
      <dgm:spPr/>
      <dgm:t>
        <a:bodyPr/>
        <a:lstStyle/>
        <a:p>
          <a:endParaRPr lang="en-US"/>
        </a:p>
      </dgm:t>
    </dgm:pt>
    <dgm:pt modelId="{E39AC7A1-223A-4584-8302-B4807DAECFB4}" type="pres">
      <dgm:prSet presAssocID="{D379264D-7CC2-4121-BE4A-68C6CD8D94B3}" presName="root" presStyleCnt="0">
        <dgm:presLayoutVars>
          <dgm:dir/>
          <dgm:resizeHandles val="exact"/>
        </dgm:presLayoutVars>
      </dgm:prSet>
      <dgm:spPr/>
    </dgm:pt>
    <dgm:pt modelId="{B9940C3A-C15F-4C3D-86F7-7960220F5F9D}" type="pres">
      <dgm:prSet presAssocID="{2E548E70-E8D5-4C12-984B-1F3F2799334C}" presName="compNode" presStyleCnt="0"/>
      <dgm:spPr/>
    </dgm:pt>
    <dgm:pt modelId="{36BDD965-D255-475D-97DF-AFB0C03F3FE5}" type="pres">
      <dgm:prSet presAssocID="{2E548E70-E8D5-4C12-984B-1F3F2799334C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Open book"/>
        </a:ext>
      </dgm:extLst>
    </dgm:pt>
    <dgm:pt modelId="{3FC73CEE-5CF4-4CBC-981B-0143E0AFEB97}" type="pres">
      <dgm:prSet presAssocID="{2E548E70-E8D5-4C12-984B-1F3F2799334C}" presName="spaceRect" presStyleCnt="0"/>
      <dgm:spPr/>
    </dgm:pt>
    <dgm:pt modelId="{CE7B6B09-B570-404E-9CB2-341997F02963}" type="pres">
      <dgm:prSet presAssocID="{2E548E70-E8D5-4C12-984B-1F3F2799334C}" presName="textRect" presStyleLbl="revTx" presStyleIdx="0" presStyleCnt="4">
        <dgm:presLayoutVars>
          <dgm:chMax val="1"/>
          <dgm:chPref val="1"/>
        </dgm:presLayoutVars>
      </dgm:prSet>
      <dgm:spPr/>
    </dgm:pt>
    <dgm:pt modelId="{E2D23116-EC5C-4F33-9B15-AC75EC3DFC83}" type="pres">
      <dgm:prSet presAssocID="{0C463182-FFF7-43B4-81C5-8904D613ABE6}" presName="sibTrans" presStyleCnt="0"/>
      <dgm:spPr/>
    </dgm:pt>
    <dgm:pt modelId="{D4AE3D24-46CF-46F2-A8FD-0399CE953537}" type="pres">
      <dgm:prSet presAssocID="{DC832FE9-91A1-44EE-937F-DC32C84E4E5F}" presName="compNode" presStyleCnt="0"/>
      <dgm:spPr/>
    </dgm:pt>
    <dgm:pt modelId="{EF4DF5AA-E3DA-4756-B04D-68272098C4DA}" type="pres">
      <dgm:prSet presAssocID="{DC832FE9-91A1-44EE-937F-DC32C84E4E5F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lind"/>
        </a:ext>
      </dgm:extLst>
    </dgm:pt>
    <dgm:pt modelId="{CDDEB047-823B-4303-86C2-0791AE2B33E0}" type="pres">
      <dgm:prSet presAssocID="{DC832FE9-91A1-44EE-937F-DC32C84E4E5F}" presName="spaceRect" presStyleCnt="0"/>
      <dgm:spPr/>
    </dgm:pt>
    <dgm:pt modelId="{BD4D34F3-9490-48F1-B704-778E82CB83C4}" type="pres">
      <dgm:prSet presAssocID="{DC832FE9-91A1-44EE-937F-DC32C84E4E5F}" presName="textRect" presStyleLbl="revTx" presStyleIdx="1" presStyleCnt="4">
        <dgm:presLayoutVars>
          <dgm:chMax val="1"/>
          <dgm:chPref val="1"/>
        </dgm:presLayoutVars>
      </dgm:prSet>
      <dgm:spPr/>
    </dgm:pt>
    <dgm:pt modelId="{8D27D178-1AE0-42E6-9E41-A80DBB0082B7}" type="pres">
      <dgm:prSet presAssocID="{1913D236-FCC4-412C-8158-061E80FB3A8D}" presName="sibTrans" presStyleCnt="0"/>
      <dgm:spPr/>
    </dgm:pt>
    <dgm:pt modelId="{99BBB7AE-BE0E-4DE6-9A6D-52A1E9726171}" type="pres">
      <dgm:prSet presAssocID="{4977A706-126B-44B1-9ABD-551D673B60BE}" presName="compNode" presStyleCnt="0"/>
      <dgm:spPr/>
    </dgm:pt>
    <dgm:pt modelId="{ADFD5287-BEC0-42FA-9B42-0998CB582486}" type="pres">
      <dgm:prSet presAssocID="{4977A706-126B-44B1-9ABD-551D673B60BE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ilm reel"/>
        </a:ext>
      </dgm:extLst>
    </dgm:pt>
    <dgm:pt modelId="{66A06855-9627-4238-9406-3D103EA9CE43}" type="pres">
      <dgm:prSet presAssocID="{4977A706-126B-44B1-9ABD-551D673B60BE}" presName="spaceRect" presStyleCnt="0"/>
      <dgm:spPr/>
    </dgm:pt>
    <dgm:pt modelId="{6BB355C2-3392-493C-AD58-2A47418AA2E4}" type="pres">
      <dgm:prSet presAssocID="{4977A706-126B-44B1-9ABD-551D673B60BE}" presName="textRect" presStyleLbl="revTx" presStyleIdx="2" presStyleCnt="4">
        <dgm:presLayoutVars>
          <dgm:chMax val="1"/>
          <dgm:chPref val="1"/>
        </dgm:presLayoutVars>
      </dgm:prSet>
      <dgm:spPr/>
    </dgm:pt>
    <dgm:pt modelId="{8A3A3A6A-BE9D-4DBD-8E74-4A0940A7574E}" type="pres">
      <dgm:prSet presAssocID="{DD94629E-FD49-4BCC-ACE2-903949E45613}" presName="sibTrans" presStyleCnt="0"/>
      <dgm:spPr/>
    </dgm:pt>
    <dgm:pt modelId="{0A21E173-548E-43E7-AC25-F5D51FB9A430}" type="pres">
      <dgm:prSet presAssocID="{0152595A-D163-463D-80C5-368C625DCFA9}" presName="compNode" presStyleCnt="0"/>
      <dgm:spPr/>
    </dgm:pt>
    <dgm:pt modelId="{105738DD-04F9-4C0A-ACFF-80ED54B21254}" type="pres">
      <dgm:prSet presAssocID="{0152595A-D163-463D-80C5-368C625DCFA9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ethoscope"/>
        </a:ext>
      </dgm:extLst>
    </dgm:pt>
    <dgm:pt modelId="{230F4F13-23D5-4729-9B01-062D9C9426C7}" type="pres">
      <dgm:prSet presAssocID="{0152595A-D163-463D-80C5-368C625DCFA9}" presName="spaceRect" presStyleCnt="0"/>
      <dgm:spPr/>
    </dgm:pt>
    <dgm:pt modelId="{2BB0AC35-3590-4F4F-86D1-D389DB448408}" type="pres">
      <dgm:prSet presAssocID="{0152595A-D163-463D-80C5-368C625DCFA9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6118351C-8D1D-4E91-84C0-32F1F2C3A3BC}" type="presOf" srcId="{0152595A-D163-463D-80C5-368C625DCFA9}" destId="{2BB0AC35-3590-4F4F-86D1-D389DB448408}" srcOrd="0" destOrd="0" presId="urn:microsoft.com/office/officeart/2018/2/layout/IconLabelList"/>
    <dgm:cxn modelId="{8C1D5028-0FC8-455F-9C2E-924019841A64}" type="presOf" srcId="{D379264D-7CC2-4121-BE4A-68C6CD8D94B3}" destId="{E39AC7A1-223A-4584-8302-B4807DAECFB4}" srcOrd="0" destOrd="0" presId="urn:microsoft.com/office/officeart/2018/2/layout/IconLabelList"/>
    <dgm:cxn modelId="{40B7B831-04B4-402E-93D5-D26E2008DE51}" srcId="{D379264D-7CC2-4121-BE4A-68C6CD8D94B3}" destId="{2E548E70-E8D5-4C12-984B-1F3F2799334C}" srcOrd="0" destOrd="0" parTransId="{8DE747E3-56C0-417D-B52D-1B2D8A8164F4}" sibTransId="{0C463182-FFF7-43B4-81C5-8904D613ABE6}"/>
    <dgm:cxn modelId="{3A8E5862-BA86-499E-8C8F-16F6A01459C6}" srcId="{D379264D-7CC2-4121-BE4A-68C6CD8D94B3}" destId="{4977A706-126B-44B1-9ABD-551D673B60BE}" srcOrd="2" destOrd="0" parTransId="{9B379C1C-FE03-4D3E-8E88-A5C5FD544843}" sibTransId="{DD94629E-FD49-4BCC-ACE2-903949E45613}"/>
    <dgm:cxn modelId="{2785524F-33DD-4A23-B9D3-92D989C5EA5D}" srcId="{D379264D-7CC2-4121-BE4A-68C6CD8D94B3}" destId="{DC832FE9-91A1-44EE-937F-DC32C84E4E5F}" srcOrd="1" destOrd="0" parTransId="{25ABF24C-276B-4FA6-AB81-48DB3D65431F}" sibTransId="{1913D236-FCC4-412C-8158-061E80FB3A8D}"/>
    <dgm:cxn modelId="{321EE85A-E945-47F8-BE5B-4C0A5402F7B0}" type="presOf" srcId="{2E548E70-E8D5-4C12-984B-1F3F2799334C}" destId="{CE7B6B09-B570-404E-9CB2-341997F02963}" srcOrd="0" destOrd="0" presId="urn:microsoft.com/office/officeart/2018/2/layout/IconLabelList"/>
    <dgm:cxn modelId="{E8D5CD7B-8B02-439F-89B5-89145CB021A5}" srcId="{D379264D-7CC2-4121-BE4A-68C6CD8D94B3}" destId="{0152595A-D163-463D-80C5-368C625DCFA9}" srcOrd="3" destOrd="0" parTransId="{DD6EDA12-B654-4EAD-A148-817A85687597}" sibTransId="{8B567CCE-E7AB-43F2-B6FB-D977E1F1215A}"/>
    <dgm:cxn modelId="{A26FB8B1-0811-4662-8AF0-5E8D7C3E80CC}" type="presOf" srcId="{DC832FE9-91A1-44EE-937F-DC32C84E4E5F}" destId="{BD4D34F3-9490-48F1-B704-778E82CB83C4}" srcOrd="0" destOrd="0" presId="urn:microsoft.com/office/officeart/2018/2/layout/IconLabelList"/>
    <dgm:cxn modelId="{3BCAE6DE-2722-4CB7-B7C8-F8A728DDE57E}" type="presOf" srcId="{4977A706-126B-44B1-9ABD-551D673B60BE}" destId="{6BB355C2-3392-493C-AD58-2A47418AA2E4}" srcOrd="0" destOrd="0" presId="urn:microsoft.com/office/officeart/2018/2/layout/IconLabelList"/>
    <dgm:cxn modelId="{B395AE04-79C6-4009-B94E-86055AB813EB}" type="presParOf" srcId="{E39AC7A1-223A-4584-8302-B4807DAECFB4}" destId="{B9940C3A-C15F-4C3D-86F7-7960220F5F9D}" srcOrd="0" destOrd="0" presId="urn:microsoft.com/office/officeart/2018/2/layout/IconLabelList"/>
    <dgm:cxn modelId="{780687D2-E41C-43AB-9150-DF48FCD4C4D5}" type="presParOf" srcId="{B9940C3A-C15F-4C3D-86F7-7960220F5F9D}" destId="{36BDD965-D255-475D-97DF-AFB0C03F3FE5}" srcOrd="0" destOrd="0" presId="urn:microsoft.com/office/officeart/2018/2/layout/IconLabelList"/>
    <dgm:cxn modelId="{21E7CC1A-5A45-4781-8E03-2B3506CA4AE4}" type="presParOf" srcId="{B9940C3A-C15F-4C3D-86F7-7960220F5F9D}" destId="{3FC73CEE-5CF4-4CBC-981B-0143E0AFEB97}" srcOrd="1" destOrd="0" presId="urn:microsoft.com/office/officeart/2018/2/layout/IconLabelList"/>
    <dgm:cxn modelId="{A678F1D1-40A5-4389-899B-F58C6010F521}" type="presParOf" srcId="{B9940C3A-C15F-4C3D-86F7-7960220F5F9D}" destId="{CE7B6B09-B570-404E-9CB2-341997F02963}" srcOrd="2" destOrd="0" presId="urn:microsoft.com/office/officeart/2018/2/layout/IconLabelList"/>
    <dgm:cxn modelId="{A58B22ED-18A4-4C2A-BFCC-11A97220685A}" type="presParOf" srcId="{E39AC7A1-223A-4584-8302-B4807DAECFB4}" destId="{E2D23116-EC5C-4F33-9B15-AC75EC3DFC83}" srcOrd="1" destOrd="0" presId="urn:microsoft.com/office/officeart/2018/2/layout/IconLabelList"/>
    <dgm:cxn modelId="{84A1353A-120C-4007-AE1C-F676A75EFDAF}" type="presParOf" srcId="{E39AC7A1-223A-4584-8302-B4807DAECFB4}" destId="{D4AE3D24-46CF-46F2-A8FD-0399CE953537}" srcOrd="2" destOrd="0" presId="urn:microsoft.com/office/officeart/2018/2/layout/IconLabelList"/>
    <dgm:cxn modelId="{3264C8C5-3A3F-47ED-915C-E003729457C8}" type="presParOf" srcId="{D4AE3D24-46CF-46F2-A8FD-0399CE953537}" destId="{EF4DF5AA-E3DA-4756-B04D-68272098C4DA}" srcOrd="0" destOrd="0" presId="urn:microsoft.com/office/officeart/2018/2/layout/IconLabelList"/>
    <dgm:cxn modelId="{17EB6A69-27C3-476D-8617-67330966947B}" type="presParOf" srcId="{D4AE3D24-46CF-46F2-A8FD-0399CE953537}" destId="{CDDEB047-823B-4303-86C2-0791AE2B33E0}" srcOrd="1" destOrd="0" presId="urn:microsoft.com/office/officeart/2018/2/layout/IconLabelList"/>
    <dgm:cxn modelId="{A8FBC9F9-A031-4A0C-AA45-AC0615DD8F2A}" type="presParOf" srcId="{D4AE3D24-46CF-46F2-A8FD-0399CE953537}" destId="{BD4D34F3-9490-48F1-B704-778E82CB83C4}" srcOrd="2" destOrd="0" presId="urn:microsoft.com/office/officeart/2018/2/layout/IconLabelList"/>
    <dgm:cxn modelId="{A3466059-B5E7-4928-AF8C-8EA1632ECB24}" type="presParOf" srcId="{E39AC7A1-223A-4584-8302-B4807DAECFB4}" destId="{8D27D178-1AE0-42E6-9E41-A80DBB0082B7}" srcOrd="3" destOrd="0" presId="urn:microsoft.com/office/officeart/2018/2/layout/IconLabelList"/>
    <dgm:cxn modelId="{F9DF9BEC-CE31-4E6C-A8F1-1DAA4EAE57B6}" type="presParOf" srcId="{E39AC7A1-223A-4584-8302-B4807DAECFB4}" destId="{99BBB7AE-BE0E-4DE6-9A6D-52A1E9726171}" srcOrd="4" destOrd="0" presId="urn:microsoft.com/office/officeart/2018/2/layout/IconLabelList"/>
    <dgm:cxn modelId="{482652E7-127A-4AD3-BE90-9C57B5171B11}" type="presParOf" srcId="{99BBB7AE-BE0E-4DE6-9A6D-52A1E9726171}" destId="{ADFD5287-BEC0-42FA-9B42-0998CB582486}" srcOrd="0" destOrd="0" presId="urn:microsoft.com/office/officeart/2018/2/layout/IconLabelList"/>
    <dgm:cxn modelId="{9C76CE4E-0161-4F5E-AF58-CBA282255C63}" type="presParOf" srcId="{99BBB7AE-BE0E-4DE6-9A6D-52A1E9726171}" destId="{66A06855-9627-4238-9406-3D103EA9CE43}" srcOrd="1" destOrd="0" presId="urn:microsoft.com/office/officeart/2018/2/layout/IconLabelList"/>
    <dgm:cxn modelId="{07E89DBC-14CE-4503-A57B-A872E0E9149C}" type="presParOf" srcId="{99BBB7AE-BE0E-4DE6-9A6D-52A1E9726171}" destId="{6BB355C2-3392-493C-AD58-2A47418AA2E4}" srcOrd="2" destOrd="0" presId="urn:microsoft.com/office/officeart/2018/2/layout/IconLabelList"/>
    <dgm:cxn modelId="{9FBD2D82-8AEA-43E1-B799-805A8E7AFFCB}" type="presParOf" srcId="{E39AC7A1-223A-4584-8302-B4807DAECFB4}" destId="{8A3A3A6A-BE9D-4DBD-8E74-4A0940A7574E}" srcOrd="5" destOrd="0" presId="urn:microsoft.com/office/officeart/2018/2/layout/IconLabelList"/>
    <dgm:cxn modelId="{2C836653-581C-48D6-BC89-27288A920595}" type="presParOf" srcId="{E39AC7A1-223A-4584-8302-B4807DAECFB4}" destId="{0A21E173-548E-43E7-AC25-F5D51FB9A430}" srcOrd="6" destOrd="0" presId="urn:microsoft.com/office/officeart/2018/2/layout/IconLabelList"/>
    <dgm:cxn modelId="{11645E68-3688-4B06-9F38-CCDAE67E6B7F}" type="presParOf" srcId="{0A21E173-548E-43E7-AC25-F5D51FB9A430}" destId="{105738DD-04F9-4C0A-ACFF-80ED54B21254}" srcOrd="0" destOrd="0" presId="urn:microsoft.com/office/officeart/2018/2/layout/IconLabelList"/>
    <dgm:cxn modelId="{61D31663-8CFB-4208-A8DC-CCBFBBEB6A51}" type="presParOf" srcId="{0A21E173-548E-43E7-AC25-F5D51FB9A430}" destId="{230F4F13-23D5-4729-9B01-062D9C9426C7}" srcOrd="1" destOrd="0" presId="urn:microsoft.com/office/officeart/2018/2/layout/IconLabelList"/>
    <dgm:cxn modelId="{E5D9E17E-B9A7-44BE-B4A3-706E30A1507D}" type="presParOf" srcId="{0A21E173-548E-43E7-AC25-F5D51FB9A430}" destId="{2BB0AC35-3590-4F4F-86D1-D389DB448408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6FE6E51-6E57-4418-8C53-018729270F19}" type="doc">
      <dgm:prSet loTypeId="urn:microsoft.com/office/officeart/2018/2/layout/IconLabelList" loCatId="icon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en-US"/>
        </a:p>
      </dgm:t>
    </dgm:pt>
    <dgm:pt modelId="{19E869FC-91AE-4B32-8AC6-9FC4534AD704}">
      <dgm:prSet custT="1"/>
      <dgm:spPr/>
      <dgm:t>
        <a:bodyPr/>
        <a:lstStyle/>
        <a:p>
          <a:pPr marL="0" lvl="0" indent="0" algn="ctr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800" b="1" kern="1200" dirty="0" err="1">
              <a:solidFill>
                <a:srgbClr val="3A3A3A"/>
              </a:solidFill>
              <a:latin typeface="Segoe UI Light" panose="020B0502040204020203" pitchFamily="34" charset="0"/>
              <a:ea typeface="+mn-ea"/>
              <a:cs typeface="Segoe UI Light" panose="020B0502040204020203" pitchFamily="34" charset="0"/>
            </a:rPr>
            <a:t>AccessibleLabel</a:t>
          </a:r>
          <a:endParaRPr lang="en-US" sz="2800" b="1" kern="1200" dirty="0">
            <a:solidFill>
              <a:srgbClr val="3A3A3A"/>
            </a:solidFill>
            <a:latin typeface="Segoe UI Light" panose="020B0502040204020203" pitchFamily="34" charset="0"/>
            <a:ea typeface="+mn-ea"/>
            <a:cs typeface="Segoe UI Light" panose="020B0502040204020203" pitchFamily="34" charset="0"/>
          </a:endParaRPr>
        </a:p>
      </dgm:t>
    </dgm:pt>
    <dgm:pt modelId="{68F0576D-4640-4CB4-A528-BF55EBCC1014}" type="parTrans" cxnId="{3198CEBC-AF0D-4592-B84B-32F50CC4649B}">
      <dgm:prSet/>
      <dgm:spPr/>
      <dgm:t>
        <a:bodyPr/>
        <a:lstStyle/>
        <a:p>
          <a:endParaRPr lang="en-US"/>
        </a:p>
      </dgm:t>
    </dgm:pt>
    <dgm:pt modelId="{8D9FE819-F25E-4ACA-A75F-954D28BF371B}" type="sibTrans" cxnId="{3198CEBC-AF0D-4592-B84B-32F50CC4649B}">
      <dgm:prSet/>
      <dgm:spPr/>
      <dgm:t>
        <a:bodyPr/>
        <a:lstStyle/>
        <a:p>
          <a:endParaRPr lang="en-US"/>
        </a:p>
      </dgm:t>
    </dgm:pt>
    <dgm:pt modelId="{36A0C32E-633A-417A-8A2E-573B991DC0EE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800" b="1" dirty="0">
              <a:latin typeface="Segoe UI Light" panose="020B0502040204020203" pitchFamily="34" charset="0"/>
              <a:cs typeface="Segoe UI Light" panose="020B0502040204020203" pitchFamily="34" charset="0"/>
            </a:rPr>
            <a:t>Live</a:t>
          </a:r>
        </a:p>
        <a:p>
          <a:pPr>
            <a:lnSpc>
              <a:spcPct val="100000"/>
            </a:lnSpc>
          </a:pPr>
          <a:r>
            <a:rPr lang="en-US" sz="2000" b="0" dirty="0">
              <a:latin typeface="Segoe UI Light" panose="020B0502040204020203" pitchFamily="34" charset="0"/>
              <a:cs typeface="Segoe UI Light" panose="020B0502040204020203" pitchFamily="34" charset="0"/>
            </a:rPr>
            <a:t>Off</a:t>
          </a:r>
        </a:p>
        <a:p>
          <a:pPr>
            <a:lnSpc>
              <a:spcPct val="100000"/>
            </a:lnSpc>
          </a:pPr>
          <a:r>
            <a:rPr lang="en-US" sz="2000" b="0" dirty="0">
              <a:latin typeface="Segoe UI Light" panose="020B0502040204020203" pitchFamily="34" charset="0"/>
              <a:cs typeface="Segoe UI Light" panose="020B0502040204020203" pitchFamily="34" charset="0"/>
            </a:rPr>
            <a:t>Polite</a:t>
          </a:r>
        </a:p>
        <a:p>
          <a:pPr>
            <a:lnSpc>
              <a:spcPct val="100000"/>
            </a:lnSpc>
          </a:pPr>
          <a:r>
            <a:rPr lang="en-US" sz="2000" b="0" dirty="0">
              <a:latin typeface="Segoe UI Light" panose="020B0502040204020203" pitchFamily="34" charset="0"/>
              <a:cs typeface="Segoe UI Light" panose="020B0502040204020203" pitchFamily="34" charset="0"/>
            </a:rPr>
            <a:t>Assertive</a:t>
          </a:r>
        </a:p>
      </dgm:t>
    </dgm:pt>
    <dgm:pt modelId="{47BC5C2B-703E-446B-BF87-3D1B68792CE3}" type="parTrans" cxnId="{62E98913-48B6-4957-9013-D19D9EC35F40}">
      <dgm:prSet/>
      <dgm:spPr/>
      <dgm:t>
        <a:bodyPr/>
        <a:lstStyle/>
        <a:p>
          <a:endParaRPr lang="en-US"/>
        </a:p>
      </dgm:t>
    </dgm:pt>
    <dgm:pt modelId="{2D086AA5-AE2E-4A76-B13A-6FF66403B8C8}" type="sibTrans" cxnId="{62E98913-48B6-4957-9013-D19D9EC35F40}">
      <dgm:prSet/>
      <dgm:spPr/>
      <dgm:t>
        <a:bodyPr/>
        <a:lstStyle/>
        <a:p>
          <a:endParaRPr lang="en-US"/>
        </a:p>
      </dgm:t>
    </dgm:pt>
    <dgm:pt modelId="{14B8E3F3-E194-497F-AF29-BF62B8894C0F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800" b="1" dirty="0" err="1">
              <a:latin typeface="Segoe UI Light" panose="020B0502040204020203" pitchFamily="34" charset="0"/>
              <a:cs typeface="Segoe UI Light" panose="020B0502040204020203" pitchFamily="34" charset="0"/>
            </a:rPr>
            <a:t>TabIndex</a:t>
          </a:r>
          <a:endParaRPr lang="en-US" sz="2800" b="1" dirty="0">
            <a:latin typeface="Segoe UI Light" panose="020B0502040204020203" pitchFamily="34" charset="0"/>
            <a:cs typeface="Segoe UI Light" panose="020B0502040204020203" pitchFamily="34" charset="0"/>
          </a:endParaRPr>
        </a:p>
      </dgm:t>
    </dgm:pt>
    <dgm:pt modelId="{B153D497-CC4E-4F05-B648-D19D3CF8638C}" type="parTrans" cxnId="{3F6BF3C1-1B1E-41CB-8A56-70307288D4E7}">
      <dgm:prSet/>
      <dgm:spPr/>
      <dgm:t>
        <a:bodyPr/>
        <a:lstStyle/>
        <a:p>
          <a:endParaRPr lang="en-US"/>
        </a:p>
      </dgm:t>
    </dgm:pt>
    <dgm:pt modelId="{EA652602-9397-40FE-8C85-CBA267252344}" type="sibTrans" cxnId="{3F6BF3C1-1B1E-41CB-8A56-70307288D4E7}">
      <dgm:prSet/>
      <dgm:spPr/>
      <dgm:t>
        <a:bodyPr/>
        <a:lstStyle/>
        <a:p>
          <a:endParaRPr lang="en-US"/>
        </a:p>
      </dgm:t>
    </dgm:pt>
    <dgm:pt modelId="{379C2147-2C66-448F-93C9-B212A7F18256}" type="pres">
      <dgm:prSet presAssocID="{D6FE6E51-6E57-4418-8C53-018729270F19}" presName="root" presStyleCnt="0">
        <dgm:presLayoutVars>
          <dgm:dir/>
          <dgm:resizeHandles val="exact"/>
        </dgm:presLayoutVars>
      </dgm:prSet>
      <dgm:spPr/>
    </dgm:pt>
    <dgm:pt modelId="{8E7C4708-0D84-456F-A679-CBC48CB8C921}" type="pres">
      <dgm:prSet presAssocID="{19E869FC-91AE-4B32-8AC6-9FC4534AD704}" presName="compNode" presStyleCnt="0"/>
      <dgm:spPr/>
    </dgm:pt>
    <dgm:pt modelId="{D1A7940A-718E-4F7F-9942-774AA6A2183C}" type="pres">
      <dgm:prSet presAssocID="{19E869FC-91AE-4B32-8AC6-9FC4534AD704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eaf"/>
        </a:ext>
      </dgm:extLst>
    </dgm:pt>
    <dgm:pt modelId="{CE5C55D6-6D8F-4E50-9CE3-E389FF3593A0}" type="pres">
      <dgm:prSet presAssocID="{19E869FC-91AE-4B32-8AC6-9FC4534AD704}" presName="spaceRect" presStyleCnt="0"/>
      <dgm:spPr/>
    </dgm:pt>
    <dgm:pt modelId="{B4B6F676-59D6-4C7A-AD3A-B95092B7D3DE}" type="pres">
      <dgm:prSet presAssocID="{19E869FC-91AE-4B32-8AC6-9FC4534AD704}" presName="textRect" presStyleLbl="revTx" presStyleIdx="0" presStyleCnt="3">
        <dgm:presLayoutVars>
          <dgm:chMax val="1"/>
          <dgm:chPref val="1"/>
        </dgm:presLayoutVars>
      </dgm:prSet>
      <dgm:spPr/>
    </dgm:pt>
    <dgm:pt modelId="{FE940B5A-6CD8-407C-918B-A44F99F0475A}" type="pres">
      <dgm:prSet presAssocID="{8D9FE819-F25E-4ACA-A75F-954D28BF371B}" presName="sibTrans" presStyleCnt="0"/>
      <dgm:spPr/>
    </dgm:pt>
    <dgm:pt modelId="{709FB6FB-E611-438A-B3FC-31C50813DE54}" type="pres">
      <dgm:prSet presAssocID="{36A0C32E-633A-417A-8A2E-573B991DC0EE}" presName="compNode" presStyleCnt="0"/>
      <dgm:spPr/>
    </dgm:pt>
    <dgm:pt modelId="{B29BD345-90E5-45DA-9906-C58FBD9E23EB}" type="pres">
      <dgm:prSet presAssocID="{36A0C32E-633A-417A-8A2E-573B991DC0EE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ubtitles"/>
        </a:ext>
      </dgm:extLst>
    </dgm:pt>
    <dgm:pt modelId="{0668FF64-4A81-4A16-91A0-C3E8D79D5882}" type="pres">
      <dgm:prSet presAssocID="{36A0C32E-633A-417A-8A2E-573B991DC0EE}" presName="spaceRect" presStyleCnt="0"/>
      <dgm:spPr/>
    </dgm:pt>
    <dgm:pt modelId="{B7E5826C-EEE0-4066-90A0-82CB43CB4404}" type="pres">
      <dgm:prSet presAssocID="{36A0C32E-633A-417A-8A2E-573B991DC0EE}" presName="textRect" presStyleLbl="revTx" presStyleIdx="1" presStyleCnt="3">
        <dgm:presLayoutVars>
          <dgm:chMax val="1"/>
          <dgm:chPref val="1"/>
        </dgm:presLayoutVars>
      </dgm:prSet>
      <dgm:spPr/>
    </dgm:pt>
    <dgm:pt modelId="{74899543-DD45-4588-8F02-AF2475EF6277}" type="pres">
      <dgm:prSet presAssocID="{2D086AA5-AE2E-4A76-B13A-6FF66403B8C8}" presName="sibTrans" presStyleCnt="0"/>
      <dgm:spPr/>
    </dgm:pt>
    <dgm:pt modelId="{71B87230-D498-471E-91FE-168EC10E1CD4}" type="pres">
      <dgm:prSet presAssocID="{14B8E3F3-E194-497F-AF29-BF62B8894C0F}" presName="compNode" presStyleCnt="0"/>
      <dgm:spPr/>
    </dgm:pt>
    <dgm:pt modelId="{2D7244F1-DE4C-4630-8D76-523176A82430}" type="pres">
      <dgm:prSet presAssocID="{14B8E3F3-E194-497F-AF29-BF62B8894C0F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cument"/>
        </a:ext>
      </dgm:extLst>
    </dgm:pt>
    <dgm:pt modelId="{67CCDD8C-35AF-48BC-AE60-0448E3FBF4F8}" type="pres">
      <dgm:prSet presAssocID="{14B8E3F3-E194-497F-AF29-BF62B8894C0F}" presName="spaceRect" presStyleCnt="0"/>
      <dgm:spPr/>
    </dgm:pt>
    <dgm:pt modelId="{D33C11C0-7FBD-4E89-A922-E8BC6D67B91B}" type="pres">
      <dgm:prSet presAssocID="{14B8E3F3-E194-497F-AF29-BF62B8894C0F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62E98913-48B6-4957-9013-D19D9EC35F40}" srcId="{D6FE6E51-6E57-4418-8C53-018729270F19}" destId="{36A0C32E-633A-417A-8A2E-573B991DC0EE}" srcOrd="1" destOrd="0" parTransId="{47BC5C2B-703E-446B-BF87-3D1B68792CE3}" sibTransId="{2D086AA5-AE2E-4A76-B13A-6FF66403B8C8}"/>
    <dgm:cxn modelId="{E7E19B22-9192-4886-9F6B-5DA272A2E35F}" type="presOf" srcId="{D6FE6E51-6E57-4418-8C53-018729270F19}" destId="{379C2147-2C66-448F-93C9-B212A7F18256}" srcOrd="0" destOrd="0" presId="urn:microsoft.com/office/officeart/2018/2/layout/IconLabelList"/>
    <dgm:cxn modelId="{6DDEB260-D57D-4846-A651-64C120CDA602}" type="presOf" srcId="{14B8E3F3-E194-497F-AF29-BF62B8894C0F}" destId="{D33C11C0-7FBD-4E89-A922-E8BC6D67B91B}" srcOrd="0" destOrd="0" presId="urn:microsoft.com/office/officeart/2018/2/layout/IconLabelList"/>
    <dgm:cxn modelId="{94CFC08E-7A10-40F8-843A-0DE2E1CF0032}" type="presOf" srcId="{19E869FC-91AE-4B32-8AC6-9FC4534AD704}" destId="{B4B6F676-59D6-4C7A-AD3A-B95092B7D3DE}" srcOrd="0" destOrd="0" presId="urn:microsoft.com/office/officeart/2018/2/layout/IconLabelList"/>
    <dgm:cxn modelId="{3198CEBC-AF0D-4592-B84B-32F50CC4649B}" srcId="{D6FE6E51-6E57-4418-8C53-018729270F19}" destId="{19E869FC-91AE-4B32-8AC6-9FC4534AD704}" srcOrd="0" destOrd="0" parTransId="{68F0576D-4640-4CB4-A528-BF55EBCC1014}" sibTransId="{8D9FE819-F25E-4ACA-A75F-954D28BF371B}"/>
    <dgm:cxn modelId="{3F6BF3C1-1B1E-41CB-8A56-70307288D4E7}" srcId="{D6FE6E51-6E57-4418-8C53-018729270F19}" destId="{14B8E3F3-E194-497F-AF29-BF62B8894C0F}" srcOrd="2" destOrd="0" parTransId="{B153D497-CC4E-4F05-B648-D19D3CF8638C}" sibTransId="{EA652602-9397-40FE-8C85-CBA267252344}"/>
    <dgm:cxn modelId="{9779B6D4-2D50-4084-A358-E7FD014794A2}" type="presOf" srcId="{36A0C32E-633A-417A-8A2E-573B991DC0EE}" destId="{B7E5826C-EEE0-4066-90A0-82CB43CB4404}" srcOrd="0" destOrd="0" presId="urn:microsoft.com/office/officeart/2018/2/layout/IconLabelList"/>
    <dgm:cxn modelId="{4C7C0090-1C74-46C8-9E4F-FAF97B8A54D8}" type="presParOf" srcId="{379C2147-2C66-448F-93C9-B212A7F18256}" destId="{8E7C4708-0D84-456F-A679-CBC48CB8C921}" srcOrd="0" destOrd="0" presId="urn:microsoft.com/office/officeart/2018/2/layout/IconLabelList"/>
    <dgm:cxn modelId="{1B7BB340-1AFE-48B4-B7B8-8E90FD8FD41C}" type="presParOf" srcId="{8E7C4708-0D84-456F-A679-CBC48CB8C921}" destId="{D1A7940A-718E-4F7F-9942-774AA6A2183C}" srcOrd="0" destOrd="0" presId="urn:microsoft.com/office/officeart/2018/2/layout/IconLabelList"/>
    <dgm:cxn modelId="{43E704C8-9928-4C47-A741-7C898B6C9F0D}" type="presParOf" srcId="{8E7C4708-0D84-456F-A679-CBC48CB8C921}" destId="{CE5C55D6-6D8F-4E50-9CE3-E389FF3593A0}" srcOrd="1" destOrd="0" presId="urn:microsoft.com/office/officeart/2018/2/layout/IconLabelList"/>
    <dgm:cxn modelId="{85281F5F-241E-4C42-94E0-48EF88CD15A3}" type="presParOf" srcId="{8E7C4708-0D84-456F-A679-CBC48CB8C921}" destId="{B4B6F676-59D6-4C7A-AD3A-B95092B7D3DE}" srcOrd="2" destOrd="0" presId="urn:microsoft.com/office/officeart/2018/2/layout/IconLabelList"/>
    <dgm:cxn modelId="{CCD69E14-F324-453A-9FB2-F823017182D1}" type="presParOf" srcId="{379C2147-2C66-448F-93C9-B212A7F18256}" destId="{FE940B5A-6CD8-407C-918B-A44F99F0475A}" srcOrd="1" destOrd="0" presId="urn:microsoft.com/office/officeart/2018/2/layout/IconLabelList"/>
    <dgm:cxn modelId="{345F7171-1B93-42C8-8F8A-0CE25E3021FF}" type="presParOf" srcId="{379C2147-2C66-448F-93C9-B212A7F18256}" destId="{709FB6FB-E611-438A-B3FC-31C50813DE54}" srcOrd="2" destOrd="0" presId="urn:microsoft.com/office/officeart/2018/2/layout/IconLabelList"/>
    <dgm:cxn modelId="{3D4A0461-C4C0-45B7-B173-D48124260FF7}" type="presParOf" srcId="{709FB6FB-E611-438A-B3FC-31C50813DE54}" destId="{B29BD345-90E5-45DA-9906-C58FBD9E23EB}" srcOrd="0" destOrd="0" presId="urn:microsoft.com/office/officeart/2018/2/layout/IconLabelList"/>
    <dgm:cxn modelId="{AECD1D7C-C7CB-42DC-A045-7D74C96AFE59}" type="presParOf" srcId="{709FB6FB-E611-438A-B3FC-31C50813DE54}" destId="{0668FF64-4A81-4A16-91A0-C3E8D79D5882}" srcOrd="1" destOrd="0" presId="urn:microsoft.com/office/officeart/2018/2/layout/IconLabelList"/>
    <dgm:cxn modelId="{8034D735-6C64-4D5E-A07B-34D875454AA4}" type="presParOf" srcId="{709FB6FB-E611-438A-B3FC-31C50813DE54}" destId="{B7E5826C-EEE0-4066-90A0-82CB43CB4404}" srcOrd="2" destOrd="0" presId="urn:microsoft.com/office/officeart/2018/2/layout/IconLabelList"/>
    <dgm:cxn modelId="{818D5CD7-DE63-4A3F-A519-CE437DC0AFCF}" type="presParOf" srcId="{379C2147-2C66-448F-93C9-B212A7F18256}" destId="{74899543-DD45-4588-8F02-AF2475EF6277}" srcOrd="3" destOrd="0" presId="urn:microsoft.com/office/officeart/2018/2/layout/IconLabelList"/>
    <dgm:cxn modelId="{00EA3B1E-2FF5-4EF9-B488-E8CF29F81AA4}" type="presParOf" srcId="{379C2147-2C66-448F-93C9-B212A7F18256}" destId="{71B87230-D498-471E-91FE-168EC10E1CD4}" srcOrd="4" destOrd="0" presId="urn:microsoft.com/office/officeart/2018/2/layout/IconLabelList"/>
    <dgm:cxn modelId="{EDAC44E8-9BC4-409C-8FBF-D8C08DB1D857}" type="presParOf" srcId="{71B87230-D498-471E-91FE-168EC10E1CD4}" destId="{2D7244F1-DE4C-4630-8D76-523176A82430}" srcOrd="0" destOrd="0" presId="urn:microsoft.com/office/officeart/2018/2/layout/IconLabelList"/>
    <dgm:cxn modelId="{4C127984-DC8F-442F-B281-CDBBA2B193AD}" type="presParOf" srcId="{71B87230-D498-471E-91FE-168EC10E1CD4}" destId="{67CCDD8C-35AF-48BC-AE60-0448E3FBF4F8}" srcOrd="1" destOrd="0" presId="urn:microsoft.com/office/officeart/2018/2/layout/IconLabelList"/>
    <dgm:cxn modelId="{2E74F668-5847-4902-80E7-77ACE5EA799F}" type="presParOf" srcId="{71B87230-D498-471E-91FE-168EC10E1CD4}" destId="{D33C11C0-7FBD-4E89-A922-E8BC6D67B91B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F6C355E-5873-4BCF-8A56-174692E0BC1E}" type="doc">
      <dgm:prSet loTypeId="urn:microsoft.com/office/officeart/2018/2/layout/IconLabelDescriptionList" loCatId="icon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en-US"/>
        </a:p>
      </dgm:t>
    </dgm:pt>
    <dgm:pt modelId="{1069E328-A507-42E9-9676-5EA88162E789}">
      <dgm:prSet custT="1"/>
      <dgm:spPr/>
      <dgm:t>
        <a:bodyPr/>
        <a:lstStyle/>
        <a:p>
          <a:pPr marL="0" lvl="0" indent="0" algn="ctr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800" b="1" kern="1200" dirty="0">
              <a:solidFill>
                <a:srgbClr val="3A3A3A"/>
              </a:solidFill>
              <a:latin typeface="Segoe UI Light" panose="020B0502040204020203" pitchFamily="34" charset="0"/>
              <a:ea typeface="+mn-ea"/>
              <a:cs typeface="Segoe UI Light" panose="020B0502040204020203" pitchFamily="34" charset="0"/>
            </a:rPr>
            <a:t>Orientation</a:t>
          </a:r>
        </a:p>
      </dgm:t>
    </dgm:pt>
    <dgm:pt modelId="{80ED216A-BF6C-4B58-B1F8-B07F4EA74A2F}" type="parTrans" cxnId="{4F8E8D6B-B202-47CE-BD1E-A523339B587B}">
      <dgm:prSet/>
      <dgm:spPr/>
      <dgm:t>
        <a:bodyPr/>
        <a:lstStyle/>
        <a:p>
          <a:endParaRPr lang="en-US"/>
        </a:p>
      </dgm:t>
    </dgm:pt>
    <dgm:pt modelId="{55E02E2C-48FD-4593-9334-D751C309DE5D}" type="sibTrans" cxnId="{4F8E8D6B-B202-47CE-BD1E-A523339B587B}">
      <dgm:prSet/>
      <dgm:spPr/>
      <dgm:t>
        <a:bodyPr/>
        <a:lstStyle/>
        <a:p>
          <a:endParaRPr lang="en-US"/>
        </a:p>
      </dgm:t>
    </dgm:pt>
    <dgm:pt modelId="{68C65A6C-6010-4C06-996E-17338CB74B6E}">
      <dgm:prSet custT="1"/>
      <dgm:spPr/>
      <dgm:t>
        <a:bodyPr/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rgbClr val="3A3A3A"/>
              </a:solidFill>
              <a:latin typeface="Segoe UI Light" panose="020B0502040204020203" pitchFamily="34" charset="0"/>
              <a:ea typeface="+mn-ea"/>
              <a:cs typeface="Segoe UI Light" panose="020B0502040204020203" pitchFamily="34" charset="0"/>
            </a:rPr>
            <a:t>Phone</a:t>
          </a:r>
        </a:p>
      </dgm:t>
    </dgm:pt>
    <dgm:pt modelId="{06B3A768-2D23-479E-9993-22DF6BAE3021}" type="parTrans" cxnId="{CE33CB37-12BA-4925-8762-A476654EDF55}">
      <dgm:prSet/>
      <dgm:spPr/>
      <dgm:t>
        <a:bodyPr/>
        <a:lstStyle/>
        <a:p>
          <a:endParaRPr lang="en-US"/>
        </a:p>
      </dgm:t>
    </dgm:pt>
    <dgm:pt modelId="{8C05770F-7A5B-498E-B310-859E8415171F}" type="sibTrans" cxnId="{CE33CB37-12BA-4925-8762-A476654EDF55}">
      <dgm:prSet/>
      <dgm:spPr/>
      <dgm:t>
        <a:bodyPr/>
        <a:lstStyle/>
        <a:p>
          <a:endParaRPr lang="en-US"/>
        </a:p>
      </dgm:t>
    </dgm:pt>
    <dgm:pt modelId="{203D6A52-E525-4FA6-88DE-B5A34055C399}">
      <dgm:prSet custT="1"/>
      <dgm:spPr/>
      <dgm:t>
        <a:bodyPr/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rgbClr val="3A3A3A"/>
              </a:solidFill>
              <a:latin typeface="Segoe UI Light" panose="020B0502040204020203" pitchFamily="34" charset="0"/>
              <a:ea typeface="+mn-ea"/>
              <a:cs typeface="Segoe UI Light" panose="020B0502040204020203" pitchFamily="34" charset="0"/>
            </a:rPr>
            <a:t>Tablet</a:t>
          </a:r>
        </a:p>
      </dgm:t>
    </dgm:pt>
    <dgm:pt modelId="{20AD93AF-7A41-4F8C-831A-C4683F2EAB38}" type="parTrans" cxnId="{53C11C43-2FAC-49FB-B5FF-0EFE36042C0F}">
      <dgm:prSet/>
      <dgm:spPr/>
      <dgm:t>
        <a:bodyPr/>
        <a:lstStyle/>
        <a:p>
          <a:endParaRPr lang="en-US"/>
        </a:p>
      </dgm:t>
    </dgm:pt>
    <dgm:pt modelId="{1C65E6C6-B23C-45D0-B5DE-24A8BB763A8F}" type="sibTrans" cxnId="{53C11C43-2FAC-49FB-B5FF-0EFE36042C0F}">
      <dgm:prSet/>
      <dgm:spPr/>
      <dgm:t>
        <a:bodyPr/>
        <a:lstStyle/>
        <a:p>
          <a:endParaRPr lang="en-US"/>
        </a:p>
      </dgm:t>
    </dgm:pt>
    <dgm:pt modelId="{79B25022-FE4F-4A89-89ED-B1E7191A889E}">
      <dgm:prSet custT="1"/>
      <dgm:spPr/>
      <dgm:t>
        <a:bodyPr/>
        <a:lstStyle/>
        <a:p>
          <a:pPr marL="0" lvl="0" indent="0" algn="ctr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800" b="1" kern="1200" dirty="0">
              <a:solidFill>
                <a:srgbClr val="3A3A3A"/>
              </a:solidFill>
              <a:latin typeface="Segoe UI Light" panose="020B0502040204020203" pitchFamily="34" charset="0"/>
              <a:ea typeface="+mn-ea"/>
              <a:cs typeface="Segoe UI Light" panose="020B0502040204020203" pitchFamily="34" charset="0"/>
            </a:rPr>
            <a:t>Screen size</a:t>
          </a:r>
        </a:p>
      </dgm:t>
    </dgm:pt>
    <dgm:pt modelId="{C054FA03-A4BA-4572-B875-6CC49AFE748C}" type="parTrans" cxnId="{D1855362-6D53-40B8-B93B-6881113A10AA}">
      <dgm:prSet/>
      <dgm:spPr/>
      <dgm:t>
        <a:bodyPr/>
        <a:lstStyle/>
        <a:p>
          <a:endParaRPr lang="en-US"/>
        </a:p>
      </dgm:t>
    </dgm:pt>
    <dgm:pt modelId="{F3AFEDCD-8940-4A12-B0D9-56E48D9A4BD2}" type="sibTrans" cxnId="{D1855362-6D53-40B8-B93B-6881113A10AA}">
      <dgm:prSet/>
      <dgm:spPr/>
      <dgm:t>
        <a:bodyPr/>
        <a:lstStyle/>
        <a:p>
          <a:endParaRPr lang="en-US"/>
        </a:p>
      </dgm:t>
    </dgm:pt>
    <dgm:pt modelId="{20F77490-F51F-4422-92C5-629B8CDC454E}">
      <dgm:prSet custT="1"/>
      <dgm:spPr/>
      <dgm:t>
        <a:bodyPr/>
        <a:lstStyle/>
        <a:p>
          <a:pPr marL="0" lvl="0" indent="0" algn="ctr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800" b="1" kern="1200" dirty="0">
              <a:solidFill>
                <a:srgbClr val="3A3A3A"/>
              </a:solidFill>
              <a:latin typeface="Segoe UI Light" panose="020B0502040204020203" pitchFamily="34" charset="0"/>
              <a:ea typeface="+mn-ea"/>
              <a:cs typeface="Segoe UI Light" panose="020B0502040204020203" pitchFamily="34" charset="0"/>
            </a:rPr>
            <a:t>Responsiveness</a:t>
          </a:r>
        </a:p>
      </dgm:t>
    </dgm:pt>
    <dgm:pt modelId="{B62857BB-8FC9-4F35-8A5C-C5F915D18D1C}" type="parTrans" cxnId="{FA13035E-9691-4ED0-AFB2-BC859C4F619C}">
      <dgm:prSet/>
      <dgm:spPr/>
      <dgm:t>
        <a:bodyPr/>
        <a:lstStyle/>
        <a:p>
          <a:endParaRPr lang="en-US"/>
        </a:p>
      </dgm:t>
    </dgm:pt>
    <dgm:pt modelId="{0DF3EE29-71EF-4C54-8D9B-0619EC408C4C}" type="sibTrans" cxnId="{FA13035E-9691-4ED0-AFB2-BC859C4F619C}">
      <dgm:prSet/>
      <dgm:spPr/>
      <dgm:t>
        <a:bodyPr/>
        <a:lstStyle/>
        <a:p>
          <a:endParaRPr lang="en-US"/>
        </a:p>
      </dgm:t>
    </dgm:pt>
    <dgm:pt modelId="{7E100A78-E34F-45C3-9EDA-4D0F835F646E}">
      <dgm:prSet custT="1"/>
      <dgm:spPr/>
      <dgm:t>
        <a:bodyPr/>
        <a:lstStyle/>
        <a:p>
          <a:pPr marL="0" lvl="0" indent="0" algn="ctr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800" b="1" kern="1200" dirty="0">
              <a:solidFill>
                <a:srgbClr val="3A3A3A"/>
              </a:solidFill>
              <a:latin typeface="Segoe UI Light" panose="020B0502040204020203" pitchFamily="34" charset="0"/>
              <a:ea typeface="+mn-ea"/>
              <a:cs typeface="Segoe UI Light" panose="020B0502040204020203" pitchFamily="34" charset="0"/>
            </a:rPr>
            <a:t>Branding</a:t>
          </a:r>
        </a:p>
      </dgm:t>
    </dgm:pt>
    <dgm:pt modelId="{5CD48DA2-5F1E-448D-B021-059F82ACE06E}" type="parTrans" cxnId="{7E4200EC-D798-4BA2-9F55-CC4F2BDBADC4}">
      <dgm:prSet/>
      <dgm:spPr/>
      <dgm:t>
        <a:bodyPr/>
        <a:lstStyle/>
        <a:p>
          <a:endParaRPr lang="en-US"/>
        </a:p>
      </dgm:t>
    </dgm:pt>
    <dgm:pt modelId="{FFADD609-197F-4F13-B713-6E8F5B60D498}" type="sibTrans" cxnId="{7E4200EC-D798-4BA2-9F55-CC4F2BDBADC4}">
      <dgm:prSet/>
      <dgm:spPr/>
      <dgm:t>
        <a:bodyPr/>
        <a:lstStyle/>
        <a:p>
          <a:endParaRPr lang="en-US"/>
        </a:p>
      </dgm:t>
    </dgm:pt>
    <dgm:pt modelId="{216487E6-E08F-4BC7-B726-99AAA3955B17}" type="pres">
      <dgm:prSet presAssocID="{BF6C355E-5873-4BCF-8A56-174692E0BC1E}" presName="root" presStyleCnt="0">
        <dgm:presLayoutVars>
          <dgm:dir/>
          <dgm:resizeHandles val="exact"/>
        </dgm:presLayoutVars>
      </dgm:prSet>
      <dgm:spPr/>
    </dgm:pt>
    <dgm:pt modelId="{FFC3B918-E527-4316-BE1D-3676ECCAC717}" type="pres">
      <dgm:prSet presAssocID="{1069E328-A507-42E9-9676-5EA88162E789}" presName="compNode" presStyleCnt="0"/>
      <dgm:spPr/>
    </dgm:pt>
    <dgm:pt modelId="{3005654F-2840-4ACC-82FD-B70D879E19E2}" type="pres">
      <dgm:prSet presAssocID="{1069E328-A507-42E9-9676-5EA88162E789}" presName="iconRect" presStyleLbl="node1" presStyleIdx="0" presStyleCnt="4" custLinFactNeighborX="99986" custLinFactNeighborY="-3857"/>
      <dgm:spPr>
        <a:blipFill>
          <a:blip xmlns:r="http://schemas.openxmlformats.org/officeDocument/2006/relationships" r:embed="rId1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a:blipFill>
        <a:ln>
          <a:noFill/>
        </a:ln>
      </dgm:spPr>
    </dgm:pt>
    <dgm:pt modelId="{780F30F0-FCE8-47F1-A073-BA81FC205303}" type="pres">
      <dgm:prSet presAssocID="{1069E328-A507-42E9-9676-5EA88162E789}" presName="iconSpace" presStyleCnt="0"/>
      <dgm:spPr/>
    </dgm:pt>
    <dgm:pt modelId="{A3D2C0B9-78DB-47E3-98F1-BCA11338ACF1}" type="pres">
      <dgm:prSet presAssocID="{1069E328-A507-42E9-9676-5EA88162E789}" presName="parTx" presStyleLbl="revTx" presStyleIdx="0" presStyleCnt="8">
        <dgm:presLayoutVars>
          <dgm:chMax val="0"/>
          <dgm:chPref val="0"/>
        </dgm:presLayoutVars>
      </dgm:prSet>
      <dgm:spPr/>
    </dgm:pt>
    <dgm:pt modelId="{C0F7BA43-BB8E-4AF6-95E7-49D22D89D467}" type="pres">
      <dgm:prSet presAssocID="{1069E328-A507-42E9-9676-5EA88162E789}" presName="txSpace" presStyleCnt="0"/>
      <dgm:spPr/>
    </dgm:pt>
    <dgm:pt modelId="{A46610EC-68C9-4C8F-BB19-85B8E5212318}" type="pres">
      <dgm:prSet presAssocID="{1069E328-A507-42E9-9676-5EA88162E789}" presName="desTx" presStyleLbl="revTx" presStyleIdx="1" presStyleCnt="8">
        <dgm:presLayoutVars/>
      </dgm:prSet>
      <dgm:spPr/>
    </dgm:pt>
    <dgm:pt modelId="{3FEDFB69-F144-45D5-9409-8DBA69641E09}" type="pres">
      <dgm:prSet presAssocID="{55E02E2C-48FD-4593-9334-D751C309DE5D}" presName="sibTrans" presStyleCnt="0"/>
      <dgm:spPr/>
    </dgm:pt>
    <dgm:pt modelId="{3949C27D-3ED8-405F-9CAE-12970514B17B}" type="pres">
      <dgm:prSet presAssocID="{79B25022-FE4F-4A89-89ED-B1E7191A889E}" presName="compNode" presStyleCnt="0"/>
      <dgm:spPr/>
    </dgm:pt>
    <dgm:pt modelId="{B1C12238-A74E-41C5-88CC-B704577BD699}" type="pres">
      <dgm:prSet presAssocID="{79B25022-FE4F-4A89-89ED-B1E7191A889E}" presName="iconRect" presStyleLbl="node1" presStyleIdx="1" presStyleCnt="4" custLinFactNeighborX="88734" custLinFactNeighborY="-3857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ximize"/>
        </a:ext>
      </dgm:extLst>
    </dgm:pt>
    <dgm:pt modelId="{E8E4233B-D9E1-4B3D-BDCC-6D0D356C5B24}" type="pres">
      <dgm:prSet presAssocID="{79B25022-FE4F-4A89-89ED-B1E7191A889E}" presName="iconSpace" presStyleCnt="0"/>
      <dgm:spPr/>
    </dgm:pt>
    <dgm:pt modelId="{08E51A27-2868-431F-92CD-73B55E9E5687}" type="pres">
      <dgm:prSet presAssocID="{79B25022-FE4F-4A89-89ED-B1E7191A889E}" presName="parTx" presStyleLbl="revTx" presStyleIdx="2" presStyleCnt="8">
        <dgm:presLayoutVars>
          <dgm:chMax val="0"/>
          <dgm:chPref val="0"/>
        </dgm:presLayoutVars>
      </dgm:prSet>
      <dgm:spPr/>
    </dgm:pt>
    <dgm:pt modelId="{F9CECEE8-0F3D-46BE-A2A3-C3C7553F44CB}" type="pres">
      <dgm:prSet presAssocID="{79B25022-FE4F-4A89-89ED-B1E7191A889E}" presName="txSpace" presStyleCnt="0"/>
      <dgm:spPr/>
    </dgm:pt>
    <dgm:pt modelId="{77995D4F-5E26-4899-85F4-6B4A58005E32}" type="pres">
      <dgm:prSet presAssocID="{79B25022-FE4F-4A89-89ED-B1E7191A889E}" presName="desTx" presStyleLbl="revTx" presStyleIdx="3" presStyleCnt="8">
        <dgm:presLayoutVars/>
      </dgm:prSet>
      <dgm:spPr/>
    </dgm:pt>
    <dgm:pt modelId="{EB5C67BD-5042-40A6-BE86-0F77CCE6987F}" type="pres">
      <dgm:prSet presAssocID="{F3AFEDCD-8940-4A12-B0D9-56E48D9A4BD2}" presName="sibTrans" presStyleCnt="0"/>
      <dgm:spPr/>
    </dgm:pt>
    <dgm:pt modelId="{90C79F9B-F70E-4044-A8F5-D2FFFE951D18}" type="pres">
      <dgm:prSet presAssocID="{20F77490-F51F-4422-92C5-629B8CDC454E}" presName="compNode" presStyleCnt="0"/>
      <dgm:spPr/>
    </dgm:pt>
    <dgm:pt modelId="{CA6EF3D4-6C56-4065-AD54-2428A409384D}" type="pres">
      <dgm:prSet presAssocID="{20F77490-F51F-4422-92C5-629B8CDC454E}" presName="iconRect" presStyleLbl="node1" presStyleIdx="2" presStyleCnt="4" custLinFactNeighborX="92483" custLinFactNeighborY="-3857"/>
      <dgm:spPr>
        <a:blipFill>
          <a:blip xmlns:r="http://schemas.openxmlformats.org/officeDocument/2006/relationships" r:embed="rId4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</dgm:spPr>
    </dgm:pt>
    <dgm:pt modelId="{DD4A525D-DB06-49AB-A3F2-721A9267C926}" type="pres">
      <dgm:prSet presAssocID="{20F77490-F51F-4422-92C5-629B8CDC454E}" presName="iconSpace" presStyleCnt="0"/>
      <dgm:spPr/>
    </dgm:pt>
    <dgm:pt modelId="{0CCB86FA-2EB3-43E7-97DA-C23908BFBC03}" type="pres">
      <dgm:prSet presAssocID="{20F77490-F51F-4422-92C5-629B8CDC454E}" presName="parTx" presStyleLbl="revTx" presStyleIdx="4" presStyleCnt="8">
        <dgm:presLayoutVars>
          <dgm:chMax val="0"/>
          <dgm:chPref val="0"/>
        </dgm:presLayoutVars>
      </dgm:prSet>
      <dgm:spPr/>
    </dgm:pt>
    <dgm:pt modelId="{2C7275EB-1616-4750-8A30-EBDDEDD6D688}" type="pres">
      <dgm:prSet presAssocID="{20F77490-F51F-4422-92C5-629B8CDC454E}" presName="txSpace" presStyleCnt="0"/>
      <dgm:spPr/>
    </dgm:pt>
    <dgm:pt modelId="{4105A256-513C-43DE-BDEE-F00B575BC1AD}" type="pres">
      <dgm:prSet presAssocID="{20F77490-F51F-4422-92C5-629B8CDC454E}" presName="desTx" presStyleLbl="revTx" presStyleIdx="5" presStyleCnt="8">
        <dgm:presLayoutVars/>
      </dgm:prSet>
      <dgm:spPr/>
    </dgm:pt>
    <dgm:pt modelId="{7D6A78C0-EF31-4DDF-9C60-15E20FA61EBA}" type="pres">
      <dgm:prSet presAssocID="{0DF3EE29-71EF-4C54-8D9B-0619EC408C4C}" presName="sibTrans" presStyleCnt="0"/>
      <dgm:spPr/>
    </dgm:pt>
    <dgm:pt modelId="{6318D16A-DB5D-4127-8212-057E4EE6091A}" type="pres">
      <dgm:prSet presAssocID="{7E100A78-E34F-45C3-9EDA-4D0F835F646E}" presName="compNode" presStyleCnt="0"/>
      <dgm:spPr/>
    </dgm:pt>
    <dgm:pt modelId="{0AF74243-5048-48EA-9819-C4EC3CF85C39}" type="pres">
      <dgm:prSet presAssocID="{7E100A78-E34F-45C3-9EDA-4D0F835F646E}" presName="iconRect" presStyleLbl="node1" presStyleIdx="3" presStyleCnt="4" custLinFactNeighborX="89984" custLinFactNeighborY="-3857"/>
      <dgm:spPr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alette"/>
        </a:ext>
      </dgm:extLst>
    </dgm:pt>
    <dgm:pt modelId="{8A721E52-7F57-4CFB-9488-BF45CAD1EB39}" type="pres">
      <dgm:prSet presAssocID="{7E100A78-E34F-45C3-9EDA-4D0F835F646E}" presName="iconSpace" presStyleCnt="0"/>
      <dgm:spPr/>
    </dgm:pt>
    <dgm:pt modelId="{3B7C8A98-5D71-48FE-AAF0-320C904EA94F}" type="pres">
      <dgm:prSet presAssocID="{7E100A78-E34F-45C3-9EDA-4D0F835F646E}" presName="parTx" presStyleLbl="revTx" presStyleIdx="6" presStyleCnt="8">
        <dgm:presLayoutVars>
          <dgm:chMax val="0"/>
          <dgm:chPref val="0"/>
        </dgm:presLayoutVars>
      </dgm:prSet>
      <dgm:spPr/>
    </dgm:pt>
    <dgm:pt modelId="{1FDEFE7E-26E2-41E6-86DF-48E0EB600AA8}" type="pres">
      <dgm:prSet presAssocID="{7E100A78-E34F-45C3-9EDA-4D0F835F646E}" presName="txSpace" presStyleCnt="0"/>
      <dgm:spPr/>
    </dgm:pt>
    <dgm:pt modelId="{D03C20D1-72C9-4327-92DB-A3D0B0F36992}" type="pres">
      <dgm:prSet presAssocID="{7E100A78-E34F-45C3-9EDA-4D0F835F646E}" presName="desTx" presStyleLbl="revTx" presStyleIdx="7" presStyleCnt="8">
        <dgm:presLayoutVars/>
      </dgm:prSet>
      <dgm:spPr/>
    </dgm:pt>
  </dgm:ptLst>
  <dgm:cxnLst>
    <dgm:cxn modelId="{5F7ADF0E-41B1-47D4-94DA-F7C08914DD7B}" type="presOf" srcId="{79B25022-FE4F-4A89-89ED-B1E7191A889E}" destId="{08E51A27-2868-431F-92CD-73B55E9E5687}" srcOrd="0" destOrd="0" presId="urn:microsoft.com/office/officeart/2018/2/layout/IconLabelDescriptionList"/>
    <dgm:cxn modelId="{25CBD334-5C03-4EE6-BA7F-742A6C1CB47A}" type="presOf" srcId="{20F77490-F51F-4422-92C5-629B8CDC454E}" destId="{0CCB86FA-2EB3-43E7-97DA-C23908BFBC03}" srcOrd="0" destOrd="0" presId="urn:microsoft.com/office/officeart/2018/2/layout/IconLabelDescriptionList"/>
    <dgm:cxn modelId="{CE33CB37-12BA-4925-8762-A476654EDF55}" srcId="{1069E328-A507-42E9-9676-5EA88162E789}" destId="{68C65A6C-6010-4C06-996E-17338CB74B6E}" srcOrd="0" destOrd="0" parTransId="{06B3A768-2D23-479E-9993-22DF6BAE3021}" sibTransId="{8C05770F-7A5B-498E-B310-859E8415171F}"/>
    <dgm:cxn modelId="{FA13035E-9691-4ED0-AFB2-BC859C4F619C}" srcId="{BF6C355E-5873-4BCF-8A56-174692E0BC1E}" destId="{20F77490-F51F-4422-92C5-629B8CDC454E}" srcOrd="2" destOrd="0" parTransId="{B62857BB-8FC9-4F35-8A5C-C5F915D18D1C}" sibTransId="{0DF3EE29-71EF-4C54-8D9B-0619EC408C4C}"/>
    <dgm:cxn modelId="{D1855362-6D53-40B8-B93B-6881113A10AA}" srcId="{BF6C355E-5873-4BCF-8A56-174692E0BC1E}" destId="{79B25022-FE4F-4A89-89ED-B1E7191A889E}" srcOrd="1" destOrd="0" parTransId="{C054FA03-A4BA-4572-B875-6CC49AFE748C}" sibTransId="{F3AFEDCD-8940-4A12-B0D9-56E48D9A4BD2}"/>
    <dgm:cxn modelId="{CEAEA842-1664-4EED-B3D6-302ADCBAC6A4}" type="presOf" srcId="{203D6A52-E525-4FA6-88DE-B5A34055C399}" destId="{A46610EC-68C9-4C8F-BB19-85B8E5212318}" srcOrd="0" destOrd="1" presId="urn:microsoft.com/office/officeart/2018/2/layout/IconLabelDescriptionList"/>
    <dgm:cxn modelId="{53C11C43-2FAC-49FB-B5FF-0EFE36042C0F}" srcId="{1069E328-A507-42E9-9676-5EA88162E789}" destId="{203D6A52-E525-4FA6-88DE-B5A34055C399}" srcOrd="1" destOrd="0" parTransId="{20AD93AF-7A41-4F8C-831A-C4683F2EAB38}" sibTransId="{1C65E6C6-B23C-45D0-B5DE-24A8BB763A8F}"/>
    <dgm:cxn modelId="{94A53E47-C040-466F-8E13-083933C1C388}" type="presOf" srcId="{68C65A6C-6010-4C06-996E-17338CB74B6E}" destId="{A46610EC-68C9-4C8F-BB19-85B8E5212318}" srcOrd="0" destOrd="0" presId="urn:microsoft.com/office/officeart/2018/2/layout/IconLabelDescriptionList"/>
    <dgm:cxn modelId="{4F8E8D6B-B202-47CE-BD1E-A523339B587B}" srcId="{BF6C355E-5873-4BCF-8A56-174692E0BC1E}" destId="{1069E328-A507-42E9-9676-5EA88162E789}" srcOrd="0" destOrd="0" parTransId="{80ED216A-BF6C-4B58-B1F8-B07F4EA74A2F}" sibTransId="{55E02E2C-48FD-4593-9334-D751C309DE5D}"/>
    <dgm:cxn modelId="{4BF07EBD-C563-457D-9E6E-46D93DE3C778}" type="presOf" srcId="{BF6C355E-5873-4BCF-8A56-174692E0BC1E}" destId="{216487E6-E08F-4BC7-B726-99AAA3955B17}" srcOrd="0" destOrd="0" presId="urn:microsoft.com/office/officeart/2018/2/layout/IconLabelDescriptionList"/>
    <dgm:cxn modelId="{D821A8E9-B493-43EB-B082-BB5CD4A3796F}" type="presOf" srcId="{7E100A78-E34F-45C3-9EDA-4D0F835F646E}" destId="{3B7C8A98-5D71-48FE-AAF0-320C904EA94F}" srcOrd="0" destOrd="0" presId="urn:microsoft.com/office/officeart/2018/2/layout/IconLabelDescriptionList"/>
    <dgm:cxn modelId="{7E4200EC-D798-4BA2-9F55-CC4F2BDBADC4}" srcId="{BF6C355E-5873-4BCF-8A56-174692E0BC1E}" destId="{7E100A78-E34F-45C3-9EDA-4D0F835F646E}" srcOrd="3" destOrd="0" parTransId="{5CD48DA2-5F1E-448D-B021-059F82ACE06E}" sibTransId="{FFADD609-197F-4F13-B713-6E8F5B60D498}"/>
    <dgm:cxn modelId="{71745BF7-9FAF-425E-AAB1-4360DD882183}" type="presOf" srcId="{1069E328-A507-42E9-9676-5EA88162E789}" destId="{A3D2C0B9-78DB-47E3-98F1-BCA11338ACF1}" srcOrd="0" destOrd="0" presId="urn:microsoft.com/office/officeart/2018/2/layout/IconLabelDescriptionList"/>
    <dgm:cxn modelId="{690FD0CF-FF61-435A-AB79-7B23E497C4E8}" type="presParOf" srcId="{216487E6-E08F-4BC7-B726-99AAA3955B17}" destId="{FFC3B918-E527-4316-BE1D-3676ECCAC717}" srcOrd="0" destOrd="0" presId="urn:microsoft.com/office/officeart/2018/2/layout/IconLabelDescriptionList"/>
    <dgm:cxn modelId="{7F0448E1-BB3E-44C7-94E4-215C9EFA290B}" type="presParOf" srcId="{FFC3B918-E527-4316-BE1D-3676ECCAC717}" destId="{3005654F-2840-4ACC-82FD-B70D879E19E2}" srcOrd="0" destOrd="0" presId="urn:microsoft.com/office/officeart/2018/2/layout/IconLabelDescriptionList"/>
    <dgm:cxn modelId="{530DEE02-547B-4D37-95F6-06DB3E995B82}" type="presParOf" srcId="{FFC3B918-E527-4316-BE1D-3676ECCAC717}" destId="{780F30F0-FCE8-47F1-A073-BA81FC205303}" srcOrd="1" destOrd="0" presId="urn:microsoft.com/office/officeart/2018/2/layout/IconLabelDescriptionList"/>
    <dgm:cxn modelId="{1AA0D02A-96E9-432B-89BA-7701CA4ECD0F}" type="presParOf" srcId="{FFC3B918-E527-4316-BE1D-3676ECCAC717}" destId="{A3D2C0B9-78DB-47E3-98F1-BCA11338ACF1}" srcOrd="2" destOrd="0" presId="urn:microsoft.com/office/officeart/2018/2/layout/IconLabelDescriptionList"/>
    <dgm:cxn modelId="{21F27085-F582-4563-9E17-870B97DAAC3E}" type="presParOf" srcId="{FFC3B918-E527-4316-BE1D-3676ECCAC717}" destId="{C0F7BA43-BB8E-4AF6-95E7-49D22D89D467}" srcOrd="3" destOrd="0" presId="urn:microsoft.com/office/officeart/2018/2/layout/IconLabelDescriptionList"/>
    <dgm:cxn modelId="{7098A71E-23F3-4ECF-A2AA-8004FB7FBA88}" type="presParOf" srcId="{FFC3B918-E527-4316-BE1D-3676ECCAC717}" destId="{A46610EC-68C9-4C8F-BB19-85B8E5212318}" srcOrd="4" destOrd="0" presId="urn:microsoft.com/office/officeart/2018/2/layout/IconLabelDescriptionList"/>
    <dgm:cxn modelId="{67FF00F4-859C-40A9-A3C8-F091FE59F329}" type="presParOf" srcId="{216487E6-E08F-4BC7-B726-99AAA3955B17}" destId="{3FEDFB69-F144-45D5-9409-8DBA69641E09}" srcOrd="1" destOrd="0" presId="urn:microsoft.com/office/officeart/2018/2/layout/IconLabelDescriptionList"/>
    <dgm:cxn modelId="{8F4B4F25-4E2B-4C38-B88E-6CA94D85776F}" type="presParOf" srcId="{216487E6-E08F-4BC7-B726-99AAA3955B17}" destId="{3949C27D-3ED8-405F-9CAE-12970514B17B}" srcOrd="2" destOrd="0" presId="urn:microsoft.com/office/officeart/2018/2/layout/IconLabelDescriptionList"/>
    <dgm:cxn modelId="{FE4AB89B-A7D6-4609-8CCB-5BA33352EACC}" type="presParOf" srcId="{3949C27D-3ED8-405F-9CAE-12970514B17B}" destId="{B1C12238-A74E-41C5-88CC-B704577BD699}" srcOrd="0" destOrd="0" presId="urn:microsoft.com/office/officeart/2018/2/layout/IconLabelDescriptionList"/>
    <dgm:cxn modelId="{5D0D0BB1-C5EE-4B97-92AF-6D8BB2B4AF54}" type="presParOf" srcId="{3949C27D-3ED8-405F-9CAE-12970514B17B}" destId="{E8E4233B-D9E1-4B3D-BDCC-6D0D356C5B24}" srcOrd="1" destOrd="0" presId="urn:microsoft.com/office/officeart/2018/2/layout/IconLabelDescriptionList"/>
    <dgm:cxn modelId="{A82562DB-F18C-4CF4-A275-949D8D641025}" type="presParOf" srcId="{3949C27D-3ED8-405F-9CAE-12970514B17B}" destId="{08E51A27-2868-431F-92CD-73B55E9E5687}" srcOrd="2" destOrd="0" presId="urn:microsoft.com/office/officeart/2018/2/layout/IconLabelDescriptionList"/>
    <dgm:cxn modelId="{F8AB4EE0-8A58-4A3D-85B2-9FEBADC47563}" type="presParOf" srcId="{3949C27D-3ED8-405F-9CAE-12970514B17B}" destId="{F9CECEE8-0F3D-46BE-A2A3-C3C7553F44CB}" srcOrd="3" destOrd="0" presId="urn:microsoft.com/office/officeart/2018/2/layout/IconLabelDescriptionList"/>
    <dgm:cxn modelId="{387A361D-BDD0-43EA-B10D-7B54D54EA16C}" type="presParOf" srcId="{3949C27D-3ED8-405F-9CAE-12970514B17B}" destId="{77995D4F-5E26-4899-85F4-6B4A58005E32}" srcOrd="4" destOrd="0" presId="urn:microsoft.com/office/officeart/2018/2/layout/IconLabelDescriptionList"/>
    <dgm:cxn modelId="{313697A3-0412-4BE3-BE80-29CB42CB05B6}" type="presParOf" srcId="{216487E6-E08F-4BC7-B726-99AAA3955B17}" destId="{EB5C67BD-5042-40A6-BE86-0F77CCE6987F}" srcOrd="3" destOrd="0" presId="urn:microsoft.com/office/officeart/2018/2/layout/IconLabelDescriptionList"/>
    <dgm:cxn modelId="{E990AF93-25B6-440E-A969-1FC40F31F5B9}" type="presParOf" srcId="{216487E6-E08F-4BC7-B726-99AAA3955B17}" destId="{90C79F9B-F70E-4044-A8F5-D2FFFE951D18}" srcOrd="4" destOrd="0" presId="urn:microsoft.com/office/officeart/2018/2/layout/IconLabelDescriptionList"/>
    <dgm:cxn modelId="{C761B9B0-B46C-4A4B-A899-09E1C00E813B}" type="presParOf" srcId="{90C79F9B-F70E-4044-A8F5-D2FFFE951D18}" destId="{CA6EF3D4-6C56-4065-AD54-2428A409384D}" srcOrd="0" destOrd="0" presId="urn:microsoft.com/office/officeart/2018/2/layout/IconLabelDescriptionList"/>
    <dgm:cxn modelId="{6DCC4551-6943-4D5A-82F5-A37C30DDC4CE}" type="presParOf" srcId="{90C79F9B-F70E-4044-A8F5-D2FFFE951D18}" destId="{DD4A525D-DB06-49AB-A3F2-721A9267C926}" srcOrd="1" destOrd="0" presId="urn:microsoft.com/office/officeart/2018/2/layout/IconLabelDescriptionList"/>
    <dgm:cxn modelId="{5D220675-42FB-47FD-84CD-42B8905694D2}" type="presParOf" srcId="{90C79F9B-F70E-4044-A8F5-D2FFFE951D18}" destId="{0CCB86FA-2EB3-43E7-97DA-C23908BFBC03}" srcOrd="2" destOrd="0" presId="urn:microsoft.com/office/officeart/2018/2/layout/IconLabelDescriptionList"/>
    <dgm:cxn modelId="{12161BA1-A08B-4AD6-8B6E-CD4D56B248BE}" type="presParOf" srcId="{90C79F9B-F70E-4044-A8F5-D2FFFE951D18}" destId="{2C7275EB-1616-4750-8A30-EBDDEDD6D688}" srcOrd="3" destOrd="0" presId="urn:microsoft.com/office/officeart/2018/2/layout/IconLabelDescriptionList"/>
    <dgm:cxn modelId="{1F9B3E72-9585-43EF-8333-4E91B35C0D5D}" type="presParOf" srcId="{90C79F9B-F70E-4044-A8F5-D2FFFE951D18}" destId="{4105A256-513C-43DE-BDEE-F00B575BC1AD}" srcOrd="4" destOrd="0" presId="urn:microsoft.com/office/officeart/2018/2/layout/IconLabelDescriptionList"/>
    <dgm:cxn modelId="{F09DF918-9F48-4CA7-BC7E-D6BBC7D37ACD}" type="presParOf" srcId="{216487E6-E08F-4BC7-B726-99AAA3955B17}" destId="{7D6A78C0-EF31-4DDF-9C60-15E20FA61EBA}" srcOrd="5" destOrd="0" presId="urn:microsoft.com/office/officeart/2018/2/layout/IconLabelDescriptionList"/>
    <dgm:cxn modelId="{86C921F5-D590-4F89-8CBB-7362A444B38C}" type="presParOf" srcId="{216487E6-E08F-4BC7-B726-99AAA3955B17}" destId="{6318D16A-DB5D-4127-8212-057E4EE6091A}" srcOrd="6" destOrd="0" presId="urn:microsoft.com/office/officeart/2018/2/layout/IconLabelDescriptionList"/>
    <dgm:cxn modelId="{5399277E-9D5D-491E-972C-68B3B95E7D86}" type="presParOf" srcId="{6318D16A-DB5D-4127-8212-057E4EE6091A}" destId="{0AF74243-5048-48EA-9819-C4EC3CF85C39}" srcOrd="0" destOrd="0" presId="urn:microsoft.com/office/officeart/2018/2/layout/IconLabelDescriptionList"/>
    <dgm:cxn modelId="{84885E16-179C-4FD6-9837-B4C8A77FD23C}" type="presParOf" srcId="{6318D16A-DB5D-4127-8212-057E4EE6091A}" destId="{8A721E52-7F57-4CFB-9488-BF45CAD1EB39}" srcOrd="1" destOrd="0" presId="urn:microsoft.com/office/officeart/2018/2/layout/IconLabelDescriptionList"/>
    <dgm:cxn modelId="{9C80AB31-89D0-4CFD-B78E-2AD3B6BF9775}" type="presParOf" srcId="{6318D16A-DB5D-4127-8212-057E4EE6091A}" destId="{3B7C8A98-5D71-48FE-AAF0-320C904EA94F}" srcOrd="2" destOrd="0" presId="urn:microsoft.com/office/officeart/2018/2/layout/IconLabelDescriptionList"/>
    <dgm:cxn modelId="{A4B8739A-502A-43CE-BFBF-9417E91F1CC5}" type="presParOf" srcId="{6318D16A-DB5D-4127-8212-057E4EE6091A}" destId="{1FDEFE7E-26E2-41E6-86DF-48E0EB600AA8}" srcOrd="3" destOrd="0" presId="urn:microsoft.com/office/officeart/2018/2/layout/IconLabelDescriptionList"/>
    <dgm:cxn modelId="{3E325C43-E16B-48DE-9C95-9EF62FD7228F}" type="presParOf" srcId="{6318D16A-DB5D-4127-8212-057E4EE6091A}" destId="{D03C20D1-72C9-4327-92DB-A3D0B0F36992}" srcOrd="4" destOrd="0" presId="urn:microsoft.com/office/officeart/2018/2/layout/IconLabelDescription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B994F5C-C3A6-4C54-ACBF-1BF2149530BE}" type="doc">
      <dgm:prSet loTypeId="urn:microsoft.com/office/officeart/2018/2/layout/IconLabelList" loCatId="icon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32766A15-4B03-4CCA-ABEB-3F95BDF637EB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>
              <a:latin typeface="Segoe UI Light" panose="020B0502040204020203" pitchFamily="34" charset="0"/>
              <a:cs typeface="Segoe UI Light" panose="020B0502040204020203" pitchFamily="34" charset="0"/>
            </a:rPr>
            <a:t>Everyone does everything in a different way</a:t>
          </a:r>
        </a:p>
      </dgm:t>
    </dgm:pt>
    <dgm:pt modelId="{E251CF6E-15CC-4586-8E4D-3BB9A17EB68A}" type="parTrans" cxnId="{FDD8BB1C-3608-4E49-BD62-90319873957A}">
      <dgm:prSet/>
      <dgm:spPr/>
      <dgm:t>
        <a:bodyPr/>
        <a:lstStyle/>
        <a:p>
          <a:endParaRPr lang="en-US"/>
        </a:p>
      </dgm:t>
    </dgm:pt>
    <dgm:pt modelId="{8453E12A-CBF0-4F3F-BB43-8B52E600530C}" type="sibTrans" cxnId="{FDD8BB1C-3608-4E49-BD62-90319873957A}">
      <dgm:prSet/>
      <dgm:spPr/>
      <dgm:t>
        <a:bodyPr/>
        <a:lstStyle/>
        <a:p>
          <a:endParaRPr lang="en-US"/>
        </a:p>
      </dgm:t>
    </dgm:pt>
    <dgm:pt modelId="{F28993E7-BE29-438A-B8C9-5DA61D8BDF64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>
              <a:latin typeface="Segoe UI Light" panose="020B0502040204020203" pitchFamily="34" charset="0"/>
              <a:cs typeface="Segoe UI Light" panose="020B0502040204020203" pitchFamily="34" charset="0"/>
            </a:rPr>
            <a:t>You’re probably not the only one managing the </a:t>
          </a:r>
          <a:r>
            <a:rPr lang="en-US" dirty="0" err="1">
              <a:latin typeface="Segoe UI Light" panose="020B0502040204020203" pitchFamily="34" charset="0"/>
              <a:cs typeface="Segoe UI Light" panose="020B0502040204020203" pitchFamily="34" charset="0"/>
            </a:rPr>
            <a:t>PowerApp</a:t>
          </a:r>
          <a:endParaRPr lang="en-US" dirty="0">
            <a:latin typeface="Segoe UI Light" panose="020B0502040204020203" pitchFamily="34" charset="0"/>
            <a:cs typeface="Segoe UI Light" panose="020B0502040204020203" pitchFamily="34" charset="0"/>
          </a:endParaRPr>
        </a:p>
      </dgm:t>
    </dgm:pt>
    <dgm:pt modelId="{558B19CA-5315-4D5F-A8E6-9F0FFC0A55E0}" type="parTrans" cxnId="{C3E87BAB-3D8A-409D-A2BA-D9C6171764A0}">
      <dgm:prSet/>
      <dgm:spPr/>
      <dgm:t>
        <a:bodyPr/>
        <a:lstStyle/>
        <a:p>
          <a:endParaRPr lang="en-US"/>
        </a:p>
      </dgm:t>
    </dgm:pt>
    <dgm:pt modelId="{FAD74C53-474B-4EEE-BF08-88FDB5EC69D3}" type="sibTrans" cxnId="{C3E87BAB-3D8A-409D-A2BA-D9C6171764A0}">
      <dgm:prSet/>
      <dgm:spPr/>
      <dgm:t>
        <a:bodyPr/>
        <a:lstStyle/>
        <a:p>
          <a:endParaRPr lang="en-US"/>
        </a:p>
      </dgm:t>
    </dgm:pt>
    <dgm:pt modelId="{1F28E613-8ABA-48BE-B7C1-A4A4D9EE0739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>
              <a:latin typeface="Segoe UI Light" panose="020B0502040204020203" pitchFamily="34" charset="0"/>
              <a:cs typeface="Segoe UI Light" panose="020B0502040204020203" pitchFamily="34" charset="0"/>
            </a:rPr>
            <a:t>Your way may not be as obvious to others</a:t>
          </a:r>
        </a:p>
      </dgm:t>
    </dgm:pt>
    <dgm:pt modelId="{C832C7C0-4EF9-4566-9E0A-7E7B451ACC73}" type="parTrans" cxnId="{16156EB2-9702-4042-A4DA-9AD8B5E531A3}">
      <dgm:prSet/>
      <dgm:spPr/>
      <dgm:t>
        <a:bodyPr/>
        <a:lstStyle/>
        <a:p>
          <a:endParaRPr lang="en-US"/>
        </a:p>
      </dgm:t>
    </dgm:pt>
    <dgm:pt modelId="{367C4976-AE8B-4F93-A579-8C1CD4989C31}" type="sibTrans" cxnId="{16156EB2-9702-4042-A4DA-9AD8B5E531A3}">
      <dgm:prSet/>
      <dgm:spPr/>
      <dgm:t>
        <a:bodyPr/>
        <a:lstStyle/>
        <a:p>
          <a:endParaRPr lang="en-US"/>
        </a:p>
      </dgm:t>
    </dgm:pt>
    <dgm:pt modelId="{F5AA2008-73C0-4AEF-AC84-187888F039CF}" type="pres">
      <dgm:prSet presAssocID="{EB994F5C-C3A6-4C54-ACBF-1BF2149530BE}" presName="root" presStyleCnt="0">
        <dgm:presLayoutVars>
          <dgm:dir/>
          <dgm:resizeHandles val="exact"/>
        </dgm:presLayoutVars>
      </dgm:prSet>
      <dgm:spPr/>
    </dgm:pt>
    <dgm:pt modelId="{AFE47A75-6E75-4C12-86D9-443519390EE8}" type="pres">
      <dgm:prSet presAssocID="{F28993E7-BE29-438A-B8C9-5DA61D8BDF64}" presName="compNode" presStyleCnt="0"/>
      <dgm:spPr/>
    </dgm:pt>
    <dgm:pt modelId="{F2F3BA5F-0174-4600-94C8-086A6FB59D59}" type="pres">
      <dgm:prSet presAssocID="{F28993E7-BE29-438A-B8C9-5DA61D8BDF64}" presName="iconRect" presStyleLbl="node1" presStyleIdx="0" presStyleCnt="3"/>
      <dgm:spPr>
        <a:blipFill>
          <a:blip xmlns:r="http://schemas.openxmlformats.org/officeDocument/2006/relationships" r:embed="rId1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  <a:ln>
          <a:noFill/>
        </a:ln>
      </dgm:spPr>
    </dgm:pt>
    <dgm:pt modelId="{2D264A99-C0D4-4710-8DAF-2F986950DAD1}" type="pres">
      <dgm:prSet presAssocID="{F28993E7-BE29-438A-B8C9-5DA61D8BDF64}" presName="spaceRect" presStyleCnt="0"/>
      <dgm:spPr/>
    </dgm:pt>
    <dgm:pt modelId="{33AA0EE6-5C7F-4549-9D15-9E4EA1B15158}" type="pres">
      <dgm:prSet presAssocID="{F28993E7-BE29-438A-B8C9-5DA61D8BDF64}" presName="textRect" presStyleLbl="revTx" presStyleIdx="0" presStyleCnt="3">
        <dgm:presLayoutVars>
          <dgm:chMax val="1"/>
          <dgm:chPref val="1"/>
        </dgm:presLayoutVars>
      </dgm:prSet>
      <dgm:spPr/>
    </dgm:pt>
    <dgm:pt modelId="{8C432243-75CB-4F0F-B209-5F38020A7478}" type="pres">
      <dgm:prSet presAssocID="{FAD74C53-474B-4EEE-BF08-88FDB5EC69D3}" presName="sibTrans" presStyleCnt="0"/>
      <dgm:spPr/>
    </dgm:pt>
    <dgm:pt modelId="{D7955350-C72A-49FB-A78D-E31BD061E3B0}" type="pres">
      <dgm:prSet presAssocID="{32766A15-4B03-4CCA-ABEB-3F95BDF637EB}" presName="compNode" presStyleCnt="0"/>
      <dgm:spPr/>
    </dgm:pt>
    <dgm:pt modelId="{B8A635DD-5204-424B-9CF1-3856A6123B03}" type="pres">
      <dgm:prSet presAssocID="{32766A15-4B03-4CCA-ABEB-3F95BDF637EB}" presName="iconRect" presStyleLbl="node1" presStyleIdx="1" presStyleCnt="3"/>
      <dgm:spPr>
        <a:blipFill>
          <a:blip xmlns:r="http://schemas.openxmlformats.org/officeDocument/2006/relationships"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</dgm:spPr>
    </dgm:pt>
    <dgm:pt modelId="{F627B2F9-283E-42B1-ACA8-D3B7E35A354D}" type="pres">
      <dgm:prSet presAssocID="{32766A15-4B03-4CCA-ABEB-3F95BDF637EB}" presName="spaceRect" presStyleCnt="0"/>
      <dgm:spPr/>
    </dgm:pt>
    <dgm:pt modelId="{7E072A14-592D-4D55-AFDD-9858E5AEE513}" type="pres">
      <dgm:prSet presAssocID="{32766A15-4B03-4CCA-ABEB-3F95BDF637EB}" presName="textRect" presStyleLbl="revTx" presStyleIdx="1" presStyleCnt="3">
        <dgm:presLayoutVars>
          <dgm:chMax val="1"/>
          <dgm:chPref val="1"/>
        </dgm:presLayoutVars>
      </dgm:prSet>
      <dgm:spPr/>
    </dgm:pt>
    <dgm:pt modelId="{55851BAE-844A-44C7-8211-EACB527CFA9A}" type="pres">
      <dgm:prSet presAssocID="{8453E12A-CBF0-4F3F-BB43-8B52E600530C}" presName="sibTrans" presStyleCnt="0"/>
      <dgm:spPr/>
    </dgm:pt>
    <dgm:pt modelId="{48DEC992-6538-4E4C-A0DD-083BEBF37B13}" type="pres">
      <dgm:prSet presAssocID="{1F28E613-8ABA-48BE-B7C1-A4A4D9EE0739}" presName="compNode" presStyleCnt="0"/>
      <dgm:spPr/>
    </dgm:pt>
    <dgm:pt modelId="{C9F06AFA-B294-4338-B86B-574BB8D2526B}" type="pres">
      <dgm:prSet presAssocID="{1F28E613-8ABA-48BE-B7C1-A4A4D9EE0739}" presName="iconRect" presStyleLbl="node1" presStyleIdx="2" presStyleCnt="3"/>
      <dgm:spPr>
        <a:blipFill>
          <a:blip xmlns:r="http://schemas.openxmlformats.org/officeDocument/2006/relationships"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</dgm:spPr>
    </dgm:pt>
    <dgm:pt modelId="{2CDE905F-2DCB-40BE-8984-F9916A369DD0}" type="pres">
      <dgm:prSet presAssocID="{1F28E613-8ABA-48BE-B7C1-A4A4D9EE0739}" presName="spaceRect" presStyleCnt="0"/>
      <dgm:spPr/>
    </dgm:pt>
    <dgm:pt modelId="{1BFF1250-426F-4D69-A681-DB5CF2AFED60}" type="pres">
      <dgm:prSet presAssocID="{1F28E613-8ABA-48BE-B7C1-A4A4D9EE0739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FDD8BB1C-3608-4E49-BD62-90319873957A}" srcId="{EB994F5C-C3A6-4C54-ACBF-1BF2149530BE}" destId="{32766A15-4B03-4CCA-ABEB-3F95BDF637EB}" srcOrd="1" destOrd="0" parTransId="{E251CF6E-15CC-4586-8E4D-3BB9A17EB68A}" sibTransId="{8453E12A-CBF0-4F3F-BB43-8B52E600530C}"/>
    <dgm:cxn modelId="{32461775-F024-4B54-A206-F4551EE9AF2D}" type="presOf" srcId="{EB994F5C-C3A6-4C54-ACBF-1BF2149530BE}" destId="{F5AA2008-73C0-4AEF-AC84-187888F039CF}" srcOrd="0" destOrd="0" presId="urn:microsoft.com/office/officeart/2018/2/layout/IconLabelList"/>
    <dgm:cxn modelId="{F04F36A9-A56E-4DCF-9A0D-2E489DA2ABE6}" type="presOf" srcId="{32766A15-4B03-4CCA-ABEB-3F95BDF637EB}" destId="{7E072A14-592D-4D55-AFDD-9858E5AEE513}" srcOrd="0" destOrd="0" presId="urn:microsoft.com/office/officeart/2018/2/layout/IconLabelList"/>
    <dgm:cxn modelId="{C3E87BAB-3D8A-409D-A2BA-D9C6171764A0}" srcId="{EB994F5C-C3A6-4C54-ACBF-1BF2149530BE}" destId="{F28993E7-BE29-438A-B8C9-5DA61D8BDF64}" srcOrd="0" destOrd="0" parTransId="{558B19CA-5315-4D5F-A8E6-9F0FFC0A55E0}" sibTransId="{FAD74C53-474B-4EEE-BF08-88FDB5EC69D3}"/>
    <dgm:cxn modelId="{16156EB2-9702-4042-A4DA-9AD8B5E531A3}" srcId="{EB994F5C-C3A6-4C54-ACBF-1BF2149530BE}" destId="{1F28E613-8ABA-48BE-B7C1-A4A4D9EE0739}" srcOrd="2" destOrd="0" parTransId="{C832C7C0-4EF9-4566-9E0A-7E7B451ACC73}" sibTransId="{367C4976-AE8B-4F93-A579-8C1CD4989C31}"/>
    <dgm:cxn modelId="{1D4A85FD-DBCF-409F-9210-85B63D32042F}" type="presOf" srcId="{F28993E7-BE29-438A-B8C9-5DA61D8BDF64}" destId="{33AA0EE6-5C7F-4549-9D15-9E4EA1B15158}" srcOrd="0" destOrd="0" presId="urn:microsoft.com/office/officeart/2018/2/layout/IconLabelList"/>
    <dgm:cxn modelId="{1DEFCDFF-852B-46B6-A168-95ED5D0CD9EE}" type="presOf" srcId="{1F28E613-8ABA-48BE-B7C1-A4A4D9EE0739}" destId="{1BFF1250-426F-4D69-A681-DB5CF2AFED60}" srcOrd="0" destOrd="0" presId="urn:microsoft.com/office/officeart/2018/2/layout/IconLabelList"/>
    <dgm:cxn modelId="{28C0E0F1-AD66-4073-B38E-028C858297DF}" type="presParOf" srcId="{F5AA2008-73C0-4AEF-AC84-187888F039CF}" destId="{AFE47A75-6E75-4C12-86D9-443519390EE8}" srcOrd="0" destOrd="0" presId="urn:microsoft.com/office/officeart/2018/2/layout/IconLabelList"/>
    <dgm:cxn modelId="{9BFB63E3-8547-48B8-9862-D9996E8C9363}" type="presParOf" srcId="{AFE47A75-6E75-4C12-86D9-443519390EE8}" destId="{F2F3BA5F-0174-4600-94C8-086A6FB59D59}" srcOrd="0" destOrd="0" presId="urn:microsoft.com/office/officeart/2018/2/layout/IconLabelList"/>
    <dgm:cxn modelId="{0102C648-073D-45DD-A7A5-4352160F2CC0}" type="presParOf" srcId="{AFE47A75-6E75-4C12-86D9-443519390EE8}" destId="{2D264A99-C0D4-4710-8DAF-2F986950DAD1}" srcOrd="1" destOrd="0" presId="urn:microsoft.com/office/officeart/2018/2/layout/IconLabelList"/>
    <dgm:cxn modelId="{378859F7-966A-4404-B528-663B9D85C934}" type="presParOf" srcId="{AFE47A75-6E75-4C12-86D9-443519390EE8}" destId="{33AA0EE6-5C7F-4549-9D15-9E4EA1B15158}" srcOrd="2" destOrd="0" presId="urn:microsoft.com/office/officeart/2018/2/layout/IconLabelList"/>
    <dgm:cxn modelId="{6616D606-27E4-4499-B19A-3BF049FB1184}" type="presParOf" srcId="{F5AA2008-73C0-4AEF-AC84-187888F039CF}" destId="{8C432243-75CB-4F0F-B209-5F38020A7478}" srcOrd="1" destOrd="0" presId="urn:microsoft.com/office/officeart/2018/2/layout/IconLabelList"/>
    <dgm:cxn modelId="{1A4F8C91-8795-4E2F-9E4A-6BDDC6B9C5E6}" type="presParOf" srcId="{F5AA2008-73C0-4AEF-AC84-187888F039CF}" destId="{D7955350-C72A-49FB-A78D-E31BD061E3B0}" srcOrd="2" destOrd="0" presId="urn:microsoft.com/office/officeart/2018/2/layout/IconLabelList"/>
    <dgm:cxn modelId="{83B351C8-0045-4417-91DA-F3225190A30D}" type="presParOf" srcId="{D7955350-C72A-49FB-A78D-E31BD061E3B0}" destId="{B8A635DD-5204-424B-9CF1-3856A6123B03}" srcOrd="0" destOrd="0" presId="urn:microsoft.com/office/officeart/2018/2/layout/IconLabelList"/>
    <dgm:cxn modelId="{34736B08-1538-49CE-AB37-9A546FA2FCF5}" type="presParOf" srcId="{D7955350-C72A-49FB-A78D-E31BD061E3B0}" destId="{F627B2F9-283E-42B1-ACA8-D3B7E35A354D}" srcOrd="1" destOrd="0" presId="urn:microsoft.com/office/officeart/2018/2/layout/IconLabelList"/>
    <dgm:cxn modelId="{BD0C541B-6D28-41A4-BD5C-F7447C004CEF}" type="presParOf" srcId="{D7955350-C72A-49FB-A78D-E31BD061E3B0}" destId="{7E072A14-592D-4D55-AFDD-9858E5AEE513}" srcOrd="2" destOrd="0" presId="urn:microsoft.com/office/officeart/2018/2/layout/IconLabelList"/>
    <dgm:cxn modelId="{271513CA-8195-4D20-A5F8-87FAF8D0E405}" type="presParOf" srcId="{F5AA2008-73C0-4AEF-AC84-187888F039CF}" destId="{55851BAE-844A-44C7-8211-EACB527CFA9A}" srcOrd="3" destOrd="0" presId="urn:microsoft.com/office/officeart/2018/2/layout/IconLabelList"/>
    <dgm:cxn modelId="{0ACDC75C-2E8A-4C8A-A693-59D0D0191955}" type="presParOf" srcId="{F5AA2008-73C0-4AEF-AC84-187888F039CF}" destId="{48DEC992-6538-4E4C-A0DD-083BEBF37B13}" srcOrd="4" destOrd="0" presId="urn:microsoft.com/office/officeart/2018/2/layout/IconLabelList"/>
    <dgm:cxn modelId="{8FDC6082-451F-44F9-AB22-761CE5B1AC53}" type="presParOf" srcId="{48DEC992-6538-4E4C-A0DD-083BEBF37B13}" destId="{C9F06AFA-B294-4338-B86B-574BB8D2526B}" srcOrd="0" destOrd="0" presId="urn:microsoft.com/office/officeart/2018/2/layout/IconLabelList"/>
    <dgm:cxn modelId="{FADC1B6C-AB04-40BE-9CC6-8E892EB589DE}" type="presParOf" srcId="{48DEC992-6538-4E4C-A0DD-083BEBF37B13}" destId="{2CDE905F-2DCB-40BE-8984-F9916A369DD0}" srcOrd="1" destOrd="0" presId="urn:microsoft.com/office/officeart/2018/2/layout/IconLabelList"/>
    <dgm:cxn modelId="{4766A8D8-71E4-4FDB-8F1B-CCD9F0838797}" type="presParOf" srcId="{48DEC992-6538-4E4C-A0DD-083BEBF37B13}" destId="{1BFF1250-426F-4D69-A681-DB5CF2AFED60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60BE4CE-6784-42B6-AA0A-078A5D88EA78}" type="doc">
      <dgm:prSet loTypeId="urn:microsoft.com/office/officeart/2018/5/layout/CenteredIconLabelDescriptionList" loCatId="icon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8A53E8B3-AD96-4685-8582-1A847AB81D6C}">
      <dgm:prSet custT="1"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sz="2800" b="1" kern="1200" dirty="0">
              <a:solidFill>
                <a:srgbClr val="3A3A3A"/>
              </a:solidFill>
              <a:latin typeface="Segoe UI Light" panose="020B0502040204020203" pitchFamily="34" charset="0"/>
              <a:ea typeface="+mn-ea"/>
              <a:cs typeface="Segoe UI Light" panose="020B0502040204020203" pitchFamily="34" charset="0"/>
            </a:rPr>
            <a:t>English browser / Office 365 language</a:t>
          </a:r>
        </a:p>
      </dgm:t>
    </dgm:pt>
    <dgm:pt modelId="{2F2F66AD-ED51-4F5C-BF8F-ECB1FB944628}" type="parTrans" cxnId="{DD595F7E-31B5-440E-B99E-E59CFBE96844}">
      <dgm:prSet/>
      <dgm:spPr/>
      <dgm:t>
        <a:bodyPr/>
        <a:lstStyle/>
        <a:p>
          <a:endParaRPr lang="en-US"/>
        </a:p>
      </dgm:t>
    </dgm:pt>
    <dgm:pt modelId="{D9A242AF-F0FE-4F6D-9937-04DF44933A6D}" type="sibTrans" cxnId="{DD595F7E-31B5-440E-B99E-E59CFBE96844}">
      <dgm:prSet/>
      <dgm:spPr/>
      <dgm:t>
        <a:bodyPr/>
        <a:lstStyle/>
        <a:p>
          <a:endParaRPr lang="en-US"/>
        </a:p>
      </dgm:t>
    </dgm:pt>
    <dgm:pt modelId="{11DE15AD-2088-4429-8851-4267AD14E4A0}">
      <dgm:prSet custT="1"/>
      <dgm:spPr/>
      <dgm:t>
        <a:bodyPr/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 dirty="0">
            <a:solidFill>
              <a:srgbClr val="3A3A3A"/>
            </a:solidFill>
            <a:latin typeface="Segoe UI Light" panose="020B0502040204020203" pitchFamily="34" charset="0"/>
            <a:ea typeface="+mn-ea"/>
            <a:cs typeface="Segoe UI Light" panose="020B0502040204020203" pitchFamily="34" charset="0"/>
          </a:endParaRPr>
        </a:p>
      </dgm:t>
    </dgm:pt>
    <dgm:pt modelId="{BF45D5D4-87C4-4085-A1BD-D97DF5B4DBC6}" type="parTrans" cxnId="{6BD8D486-94A9-4F82-A36F-C07715D2FBAE}">
      <dgm:prSet/>
      <dgm:spPr/>
      <dgm:t>
        <a:bodyPr/>
        <a:lstStyle/>
        <a:p>
          <a:endParaRPr lang="en-US"/>
        </a:p>
      </dgm:t>
    </dgm:pt>
    <dgm:pt modelId="{0F22B1E9-4730-45D1-893A-D0626D3122E8}" type="sibTrans" cxnId="{6BD8D486-94A9-4F82-A36F-C07715D2FBAE}">
      <dgm:prSet/>
      <dgm:spPr/>
      <dgm:t>
        <a:bodyPr/>
        <a:lstStyle/>
        <a:p>
          <a:endParaRPr lang="en-US"/>
        </a:p>
      </dgm:t>
    </dgm:pt>
    <dgm:pt modelId="{A392631C-379E-4F18-A3C5-817F471CC84E}">
      <dgm:prSet custT="1"/>
      <dgm:spPr/>
      <dgm:t>
        <a:bodyPr/>
        <a:lstStyle/>
        <a:p>
          <a:pPr marL="0" lvl="0" indent="0" algn="ctr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800" b="1" kern="1200" dirty="0">
              <a:solidFill>
                <a:srgbClr val="3A3A3A"/>
              </a:solidFill>
              <a:latin typeface="Segoe UI Light" panose="020B0502040204020203" pitchFamily="34" charset="0"/>
              <a:ea typeface="+mn-ea"/>
              <a:cs typeface="Segoe UI Light" panose="020B0502040204020203" pitchFamily="34" charset="0"/>
            </a:rPr>
            <a:t>Function syntax</a:t>
          </a:r>
        </a:p>
      </dgm:t>
    </dgm:pt>
    <dgm:pt modelId="{1D121A38-2188-4DF6-91BB-4960A5118645}" type="parTrans" cxnId="{31DE809B-DA7E-4C76-9399-A12BDF3B7994}">
      <dgm:prSet/>
      <dgm:spPr/>
      <dgm:t>
        <a:bodyPr/>
        <a:lstStyle/>
        <a:p>
          <a:endParaRPr lang="en-US"/>
        </a:p>
      </dgm:t>
    </dgm:pt>
    <dgm:pt modelId="{326DA3FF-CBB4-4E6E-9C62-C81B8EF4AC4F}" type="sibTrans" cxnId="{31DE809B-DA7E-4C76-9399-A12BDF3B7994}">
      <dgm:prSet/>
      <dgm:spPr/>
      <dgm:t>
        <a:bodyPr/>
        <a:lstStyle/>
        <a:p>
          <a:endParaRPr lang="en-US"/>
        </a:p>
      </dgm:t>
    </dgm:pt>
    <dgm:pt modelId="{B2AE6381-E4C8-4EB7-811C-10626CEA0DCB}">
      <dgm:prSet custT="1"/>
      <dgm:spPr/>
      <dgm:t>
        <a:bodyPr/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 err="1">
              <a:solidFill>
                <a:srgbClr val="3A3A3A"/>
              </a:solidFill>
              <a:latin typeface="Segoe UI Light" panose="020B0502040204020203" pitchFamily="34" charset="0"/>
              <a:ea typeface="+mn-ea"/>
              <a:cs typeface="Segoe UI Light" panose="020B0502040204020203" pitchFamily="34" charset="0"/>
            </a:rPr>
            <a:t>Seperators</a:t>
          </a:r>
          <a:endParaRPr lang="en-US" sz="2000" kern="1200" dirty="0">
            <a:solidFill>
              <a:srgbClr val="3A3A3A"/>
            </a:solidFill>
            <a:latin typeface="Segoe UI Light" panose="020B0502040204020203" pitchFamily="34" charset="0"/>
            <a:ea typeface="+mn-ea"/>
            <a:cs typeface="Segoe UI Light" panose="020B0502040204020203" pitchFamily="34" charset="0"/>
          </a:endParaRPr>
        </a:p>
      </dgm:t>
    </dgm:pt>
    <dgm:pt modelId="{B915513B-24A7-4DE1-9923-0C47AF095196}" type="parTrans" cxnId="{C451E145-3013-4BA2-BFD4-D38F83CB7728}">
      <dgm:prSet/>
      <dgm:spPr/>
      <dgm:t>
        <a:bodyPr/>
        <a:lstStyle/>
        <a:p>
          <a:endParaRPr lang="en-US"/>
        </a:p>
      </dgm:t>
    </dgm:pt>
    <dgm:pt modelId="{E1E6E1D2-0B5C-4A8B-AB5B-FABD55BC6E53}" type="sibTrans" cxnId="{C451E145-3013-4BA2-BFD4-D38F83CB7728}">
      <dgm:prSet/>
      <dgm:spPr/>
      <dgm:t>
        <a:bodyPr/>
        <a:lstStyle/>
        <a:p>
          <a:endParaRPr lang="en-US"/>
        </a:p>
      </dgm:t>
    </dgm:pt>
    <dgm:pt modelId="{6EA05CAE-A902-483C-AF12-9F1539DDFD64}" type="pres">
      <dgm:prSet presAssocID="{260BE4CE-6784-42B6-AA0A-078A5D88EA78}" presName="root" presStyleCnt="0">
        <dgm:presLayoutVars>
          <dgm:dir/>
          <dgm:resizeHandles val="exact"/>
        </dgm:presLayoutVars>
      </dgm:prSet>
      <dgm:spPr/>
    </dgm:pt>
    <dgm:pt modelId="{4A543018-5221-4F4E-90E2-8F8C71CC6A2A}" type="pres">
      <dgm:prSet presAssocID="{8A53E8B3-AD96-4685-8582-1A847AB81D6C}" presName="compNode" presStyleCnt="0"/>
      <dgm:spPr/>
    </dgm:pt>
    <dgm:pt modelId="{C12B8E87-886B-462D-900D-8F2FC09E54D2}" type="pres">
      <dgm:prSet presAssocID="{8A53E8B3-AD96-4685-8582-1A847AB81D6C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aptop"/>
        </a:ext>
      </dgm:extLst>
    </dgm:pt>
    <dgm:pt modelId="{325A76A5-0897-46A5-81FE-ECB7B29B5701}" type="pres">
      <dgm:prSet presAssocID="{8A53E8B3-AD96-4685-8582-1A847AB81D6C}" presName="iconSpace" presStyleCnt="0"/>
      <dgm:spPr/>
    </dgm:pt>
    <dgm:pt modelId="{CD6AB40C-EE3B-4299-A5E6-0F471BEBB934}" type="pres">
      <dgm:prSet presAssocID="{8A53E8B3-AD96-4685-8582-1A847AB81D6C}" presName="parTx" presStyleLbl="revTx" presStyleIdx="0" presStyleCnt="4" custScaleX="141576">
        <dgm:presLayoutVars>
          <dgm:chMax val="0"/>
          <dgm:chPref val="0"/>
        </dgm:presLayoutVars>
      </dgm:prSet>
      <dgm:spPr/>
    </dgm:pt>
    <dgm:pt modelId="{2ACE8A29-EA41-4042-9C19-CB8A07947713}" type="pres">
      <dgm:prSet presAssocID="{8A53E8B3-AD96-4685-8582-1A847AB81D6C}" presName="txSpace" presStyleCnt="0"/>
      <dgm:spPr/>
    </dgm:pt>
    <dgm:pt modelId="{D5C21834-F70D-47BC-B35F-A4CAC60BBB3D}" type="pres">
      <dgm:prSet presAssocID="{8A53E8B3-AD96-4685-8582-1A847AB81D6C}" presName="desTx" presStyleLbl="revTx" presStyleIdx="1" presStyleCnt="4">
        <dgm:presLayoutVars/>
      </dgm:prSet>
      <dgm:spPr/>
    </dgm:pt>
    <dgm:pt modelId="{09E2B20A-D63B-466A-8B83-7DB4498C625E}" type="pres">
      <dgm:prSet presAssocID="{D9A242AF-F0FE-4F6D-9937-04DF44933A6D}" presName="sibTrans" presStyleCnt="0"/>
      <dgm:spPr/>
    </dgm:pt>
    <dgm:pt modelId="{9B2E11BE-9ECF-4F66-9699-46C3B9C98CCC}" type="pres">
      <dgm:prSet presAssocID="{A392631C-379E-4F18-A3C5-817F471CC84E}" presName="compNode" presStyleCnt="0"/>
      <dgm:spPr/>
    </dgm:pt>
    <dgm:pt modelId="{28DDBD6D-ABF7-44DF-8F97-F25DEFA7EB5F}" type="pres">
      <dgm:prSet presAssocID="{A392631C-379E-4F18-A3C5-817F471CC84E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cument"/>
        </a:ext>
      </dgm:extLst>
    </dgm:pt>
    <dgm:pt modelId="{7A6723D1-7AB7-4D0C-8269-69DF298A29C4}" type="pres">
      <dgm:prSet presAssocID="{A392631C-379E-4F18-A3C5-817F471CC84E}" presName="iconSpace" presStyleCnt="0"/>
      <dgm:spPr/>
    </dgm:pt>
    <dgm:pt modelId="{7612489F-3D76-456D-88C7-BBCAA08C78D6}" type="pres">
      <dgm:prSet presAssocID="{A392631C-379E-4F18-A3C5-817F471CC84E}" presName="parTx" presStyleLbl="revTx" presStyleIdx="2" presStyleCnt="4">
        <dgm:presLayoutVars>
          <dgm:chMax val="0"/>
          <dgm:chPref val="0"/>
        </dgm:presLayoutVars>
      </dgm:prSet>
      <dgm:spPr/>
    </dgm:pt>
    <dgm:pt modelId="{02482627-DD8F-4E55-8DC4-EDFF45806148}" type="pres">
      <dgm:prSet presAssocID="{A392631C-379E-4F18-A3C5-817F471CC84E}" presName="txSpace" presStyleCnt="0"/>
      <dgm:spPr/>
    </dgm:pt>
    <dgm:pt modelId="{54AB936C-E0B6-4B3D-9590-5CA06EF6E41D}" type="pres">
      <dgm:prSet presAssocID="{A392631C-379E-4F18-A3C5-817F471CC84E}" presName="desTx" presStyleLbl="revTx" presStyleIdx="3" presStyleCnt="4">
        <dgm:presLayoutVars/>
      </dgm:prSet>
      <dgm:spPr/>
    </dgm:pt>
  </dgm:ptLst>
  <dgm:cxnLst>
    <dgm:cxn modelId="{2C200308-5302-4F6A-930E-59E4D63126EF}" type="presOf" srcId="{B2AE6381-E4C8-4EB7-811C-10626CEA0DCB}" destId="{54AB936C-E0B6-4B3D-9590-5CA06EF6E41D}" srcOrd="0" destOrd="0" presId="urn:microsoft.com/office/officeart/2018/5/layout/CenteredIconLabelDescriptionList"/>
    <dgm:cxn modelId="{2508D01F-435B-4D7D-BE08-2CC51DB2F7D3}" type="presOf" srcId="{8A53E8B3-AD96-4685-8582-1A847AB81D6C}" destId="{CD6AB40C-EE3B-4299-A5E6-0F471BEBB934}" srcOrd="0" destOrd="0" presId="urn:microsoft.com/office/officeart/2018/5/layout/CenteredIconLabelDescriptionList"/>
    <dgm:cxn modelId="{C451E145-3013-4BA2-BFD4-D38F83CB7728}" srcId="{A392631C-379E-4F18-A3C5-817F471CC84E}" destId="{B2AE6381-E4C8-4EB7-811C-10626CEA0DCB}" srcOrd="0" destOrd="0" parTransId="{B915513B-24A7-4DE1-9923-0C47AF095196}" sibTransId="{E1E6E1D2-0B5C-4A8B-AB5B-FABD55BC6E53}"/>
    <dgm:cxn modelId="{DD595F7E-31B5-440E-B99E-E59CFBE96844}" srcId="{260BE4CE-6784-42B6-AA0A-078A5D88EA78}" destId="{8A53E8B3-AD96-4685-8582-1A847AB81D6C}" srcOrd="0" destOrd="0" parTransId="{2F2F66AD-ED51-4F5C-BF8F-ECB1FB944628}" sibTransId="{D9A242AF-F0FE-4F6D-9937-04DF44933A6D}"/>
    <dgm:cxn modelId="{82A60183-5FD7-4717-9424-16F518BBA26A}" type="presOf" srcId="{260BE4CE-6784-42B6-AA0A-078A5D88EA78}" destId="{6EA05CAE-A902-483C-AF12-9F1539DDFD64}" srcOrd="0" destOrd="0" presId="urn:microsoft.com/office/officeart/2018/5/layout/CenteredIconLabelDescriptionList"/>
    <dgm:cxn modelId="{6BD8D486-94A9-4F82-A36F-C07715D2FBAE}" srcId="{8A53E8B3-AD96-4685-8582-1A847AB81D6C}" destId="{11DE15AD-2088-4429-8851-4267AD14E4A0}" srcOrd="0" destOrd="0" parTransId="{BF45D5D4-87C4-4085-A1BD-D97DF5B4DBC6}" sibTransId="{0F22B1E9-4730-45D1-893A-D0626D3122E8}"/>
    <dgm:cxn modelId="{31DE809B-DA7E-4C76-9399-A12BDF3B7994}" srcId="{260BE4CE-6784-42B6-AA0A-078A5D88EA78}" destId="{A392631C-379E-4F18-A3C5-817F471CC84E}" srcOrd="1" destOrd="0" parTransId="{1D121A38-2188-4DF6-91BB-4960A5118645}" sibTransId="{326DA3FF-CBB4-4E6E-9C62-C81B8EF4AC4F}"/>
    <dgm:cxn modelId="{FE1BD0CE-24A1-4A23-A5D3-EA6D77CDAF5A}" type="presOf" srcId="{11DE15AD-2088-4429-8851-4267AD14E4A0}" destId="{D5C21834-F70D-47BC-B35F-A4CAC60BBB3D}" srcOrd="0" destOrd="0" presId="urn:microsoft.com/office/officeart/2018/5/layout/CenteredIconLabelDescriptionList"/>
    <dgm:cxn modelId="{50D253E2-EE8C-49AB-AB58-F0881F863353}" type="presOf" srcId="{A392631C-379E-4F18-A3C5-817F471CC84E}" destId="{7612489F-3D76-456D-88C7-BBCAA08C78D6}" srcOrd="0" destOrd="0" presId="urn:microsoft.com/office/officeart/2018/5/layout/CenteredIconLabelDescriptionList"/>
    <dgm:cxn modelId="{A511E137-E479-40FE-9F3D-42D0BFB93943}" type="presParOf" srcId="{6EA05CAE-A902-483C-AF12-9F1539DDFD64}" destId="{4A543018-5221-4F4E-90E2-8F8C71CC6A2A}" srcOrd="0" destOrd="0" presId="urn:microsoft.com/office/officeart/2018/5/layout/CenteredIconLabelDescriptionList"/>
    <dgm:cxn modelId="{BA023AC2-6305-45F7-8341-5DE638BEBDCB}" type="presParOf" srcId="{4A543018-5221-4F4E-90E2-8F8C71CC6A2A}" destId="{C12B8E87-886B-462D-900D-8F2FC09E54D2}" srcOrd="0" destOrd="0" presId="urn:microsoft.com/office/officeart/2018/5/layout/CenteredIconLabelDescriptionList"/>
    <dgm:cxn modelId="{D7054E5D-1F4D-4B8B-8936-42A120195513}" type="presParOf" srcId="{4A543018-5221-4F4E-90E2-8F8C71CC6A2A}" destId="{325A76A5-0897-46A5-81FE-ECB7B29B5701}" srcOrd="1" destOrd="0" presId="urn:microsoft.com/office/officeart/2018/5/layout/CenteredIconLabelDescriptionList"/>
    <dgm:cxn modelId="{C2A00C60-E2A3-467B-8040-FF564D01447C}" type="presParOf" srcId="{4A543018-5221-4F4E-90E2-8F8C71CC6A2A}" destId="{CD6AB40C-EE3B-4299-A5E6-0F471BEBB934}" srcOrd="2" destOrd="0" presId="urn:microsoft.com/office/officeart/2018/5/layout/CenteredIconLabelDescriptionList"/>
    <dgm:cxn modelId="{D993FC5D-8C31-4270-9091-8B1EFC022BC6}" type="presParOf" srcId="{4A543018-5221-4F4E-90E2-8F8C71CC6A2A}" destId="{2ACE8A29-EA41-4042-9C19-CB8A07947713}" srcOrd="3" destOrd="0" presId="urn:microsoft.com/office/officeart/2018/5/layout/CenteredIconLabelDescriptionList"/>
    <dgm:cxn modelId="{9F76CF7D-570A-4151-8215-5A2332C07F07}" type="presParOf" srcId="{4A543018-5221-4F4E-90E2-8F8C71CC6A2A}" destId="{D5C21834-F70D-47BC-B35F-A4CAC60BBB3D}" srcOrd="4" destOrd="0" presId="urn:microsoft.com/office/officeart/2018/5/layout/CenteredIconLabelDescriptionList"/>
    <dgm:cxn modelId="{98E6B388-EC4A-4871-B79C-7F46396D4BC9}" type="presParOf" srcId="{6EA05CAE-A902-483C-AF12-9F1539DDFD64}" destId="{09E2B20A-D63B-466A-8B83-7DB4498C625E}" srcOrd="1" destOrd="0" presId="urn:microsoft.com/office/officeart/2018/5/layout/CenteredIconLabelDescriptionList"/>
    <dgm:cxn modelId="{DE00D42A-5D33-4D5F-8880-DFF12A7D760A}" type="presParOf" srcId="{6EA05CAE-A902-483C-AF12-9F1539DDFD64}" destId="{9B2E11BE-9ECF-4F66-9699-46C3B9C98CCC}" srcOrd="2" destOrd="0" presId="urn:microsoft.com/office/officeart/2018/5/layout/CenteredIconLabelDescriptionList"/>
    <dgm:cxn modelId="{E10BF931-5CB5-4FA5-91AC-A015A3750700}" type="presParOf" srcId="{9B2E11BE-9ECF-4F66-9699-46C3B9C98CCC}" destId="{28DDBD6D-ABF7-44DF-8F97-F25DEFA7EB5F}" srcOrd="0" destOrd="0" presId="urn:microsoft.com/office/officeart/2018/5/layout/CenteredIconLabelDescriptionList"/>
    <dgm:cxn modelId="{2148B530-203E-47BC-A5EE-E2F7B2BBE9BD}" type="presParOf" srcId="{9B2E11BE-9ECF-4F66-9699-46C3B9C98CCC}" destId="{7A6723D1-7AB7-4D0C-8269-69DF298A29C4}" srcOrd="1" destOrd="0" presId="urn:microsoft.com/office/officeart/2018/5/layout/CenteredIconLabelDescriptionList"/>
    <dgm:cxn modelId="{703688BE-7282-4D66-B255-5B3D28090C0D}" type="presParOf" srcId="{9B2E11BE-9ECF-4F66-9699-46C3B9C98CCC}" destId="{7612489F-3D76-456D-88C7-BBCAA08C78D6}" srcOrd="2" destOrd="0" presId="urn:microsoft.com/office/officeart/2018/5/layout/CenteredIconLabelDescriptionList"/>
    <dgm:cxn modelId="{88511FFA-8D9B-4988-AFCB-C6C6B6DC3A51}" type="presParOf" srcId="{9B2E11BE-9ECF-4F66-9699-46C3B9C98CCC}" destId="{02482627-DD8F-4E55-8DC4-EDFF45806148}" srcOrd="3" destOrd="0" presId="urn:microsoft.com/office/officeart/2018/5/layout/CenteredIconLabelDescriptionList"/>
    <dgm:cxn modelId="{AD68FB30-9505-4C8A-B0C0-89A2BB5B8F4E}" type="presParOf" srcId="{9B2E11BE-9ECF-4F66-9699-46C3B9C98CCC}" destId="{54AB936C-E0B6-4B3D-9590-5CA06EF6E41D}" srcOrd="4" destOrd="0" presId="urn:microsoft.com/office/officeart/2018/5/layout/CenteredIconLabelDescription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AF354F2-571E-4173-9F8C-54244723D078}" type="doc">
      <dgm:prSet loTypeId="urn:microsoft.com/office/officeart/2018/2/layout/IconLabelList" loCatId="icon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en-US"/>
        </a:p>
      </dgm:t>
    </dgm:pt>
    <dgm:pt modelId="{E451CB1F-E064-431C-ACF8-D4D05EBC4029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Prefix</a:t>
          </a:r>
        </a:p>
      </dgm:t>
    </dgm:pt>
    <dgm:pt modelId="{FF6F2A2F-F6DA-47F6-A563-AFCB7E8C676A}" type="parTrans" cxnId="{C3E1B00C-BC16-4FAE-9E81-1D8A2DBD7DDA}">
      <dgm:prSet/>
      <dgm:spPr/>
      <dgm:t>
        <a:bodyPr/>
        <a:lstStyle/>
        <a:p>
          <a:endParaRPr lang="en-US"/>
        </a:p>
      </dgm:t>
    </dgm:pt>
    <dgm:pt modelId="{5232F164-7C9F-4BB1-87B6-5D5A84916A92}" type="sibTrans" cxnId="{C3E1B00C-BC16-4FAE-9E81-1D8A2DBD7DDA}">
      <dgm:prSet/>
      <dgm:spPr/>
      <dgm:t>
        <a:bodyPr/>
        <a:lstStyle/>
        <a:p>
          <a:endParaRPr lang="en-US"/>
        </a:p>
      </dgm:t>
    </dgm:pt>
    <dgm:pt modelId="{81D1FDF2-84DB-44BC-BA71-D94D4CF15973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Avoid xx_1 naming</a:t>
          </a:r>
        </a:p>
      </dgm:t>
    </dgm:pt>
    <dgm:pt modelId="{46F2782D-6830-4C62-904E-FAC4EBA22D11}" type="parTrans" cxnId="{C3C315C4-FAC9-44B8-91A9-86D30A8AE3CB}">
      <dgm:prSet/>
      <dgm:spPr/>
      <dgm:t>
        <a:bodyPr/>
        <a:lstStyle/>
        <a:p>
          <a:endParaRPr lang="en-US"/>
        </a:p>
      </dgm:t>
    </dgm:pt>
    <dgm:pt modelId="{A49E9E93-14DC-4657-AEDC-78E8BFCEBA73}" type="sibTrans" cxnId="{C3C315C4-FAC9-44B8-91A9-86D30A8AE3CB}">
      <dgm:prSet/>
      <dgm:spPr/>
      <dgm:t>
        <a:bodyPr/>
        <a:lstStyle/>
        <a:p>
          <a:endParaRPr lang="en-US"/>
        </a:p>
      </dgm:t>
    </dgm:pt>
    <dgm:pt modelId="{ED3C97C0-0A17-455D-B2A4-7F5F07357EA6}">
      <dgm:prSet/>
      <dgm:spPr/>
      <dgm:t>
        <a:bodyPr/>
        <a:lstStyle/>
        <a:p>
          <a:pPr>
            <a:lnSpc>
              <a:spcPct val="100000"/>
            </a:lnSpc>
          </a:pPr>
          <a:endParaRPr lang="en-US" dirty="0"/>
        </a:p>
      </dgm:t>
    </dgm:pt>
    <dgm:pt modelId="{BB9F1359-DF83-4C6F-83A0-AC5C84B05F25}" type="parTrans" cxnId="{A9F082F0-C0C2-4F0B-8A6C-D8256AC40EC3}">
      <dgm:prSet/>
      <dgm:spPr/>
      <dgm:t>
        <a:bodyPr/>
        <a:lstStyle/>
        <a:p>
          <a:endParaRPr lang="en-NL"/>
        </a:p>
      </dgm:t>
    </dgm:pt>
    <dgm:pt modelId="{F6AA473F-10E2-4420-9036-F6E3521BA2E7}" type="sibTrans" cxnId="{A9F082F0-C0C2-4F0B-8A6C-D8256AC40EC3}">
      <dgm:prSet/>
      <dgm:spPr/>
      <dgm:t>
        <a:bodyPr/>
        <a:lstStyle/>
        <a:p>
          <a:endParaRPr lang="en-NL"/>
        </a:p>
      </dgm:t>
    </dgm:pt>
    <dgm:pt modelId="{C03459CF-B871-447C-8BEF-ED766FC19534}" type="pres">
      <dgm:prSet presAssocID="{5AF354F2-571E-4173-9F8C-54244723D078}" presName="root" presStyleCnt="0">
        <dgm:presLayoutVars>
          <dgm:dir/>
          <dgm:resizeHandles val="exact"/>
        </dgm:presLayoutVars>
      </dgm:prSet>
      <dgm:spPr/>
    </dgm:pt>
    <dgm:pt modelId="{B0EF6F05-8EDE-4761-9D53-E49A88B46C36}" type="pres">
      <dgm:prSet presAssocID="{E451CB1F-E064-431C-ACF8-D4D05EBC4029}" presName="compNode" presStyleCnt="0"/>
      <dgm:spPr/>
    </dgm:pt>
    <dgm:pt modelId="{39E6CFF4-9D16-4D44-8305-C663457B4468}" type="pres">
      <dgm:prSet presAssocID="{E451CB1F-E064-431C-ACF8-D4D05EBC4029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B3899DDE-48C1-43DF-AEC8-6A7E21FB14E7}" type="pres">
      <dgm:prSet presAssocID="{E451CB1F-E064-431C-ACF8-D4D05EBC4029}" presName="spaceRect" presStyleCnt="0"/>
      <dgm:spPr/>
    </dgm:pt>
    <dgm:pt modelId="{89F191AE-1582-4873-96D9-26B6CA081857}" type="pres">
      <dgm:prSet presAssocID="{E451CB1F-E064-431C-ACF8-D4D05EBC4029}" presName="textRect" presStyleLbl="revTx" presStyleIdx="0" presStyleCnt="3">
        <dgm:presLayoutVars>
          <dgm:chMax val="1"/>
          <dgm:chPref val="1"/>
        </dgm:presLayoutVars>
      </dgm:prSet>
      <dgm:spPr/>
    </dgm:pt>
    <dgm:pt modelId="{586E9C75-9D27-4EB0-B9AD-6900731250B2}" type="pres">
      <dgm:prSet presAssocID="{5232F164-7C9F-4BB1-87B6-5D5A84916A92}" presName="sibTrans" presStyleCnt="0"/>
      <dgm:spPr/>
    </dgm:pt>
    <dgm:pt modelId="{89195A8E-F8C5-48B1-B8F1-47C6FF3DD608}" type="pres">
      <dgm:prSet presAssocID="{ED3C97C0-0A17-455D-B2A4-7F5F07357EA6}" presName="compNode" presStyleCnt="0"/>
      <dgm:spPr/>
    </dgm:pt>
    <dgm:pt modelId="{A04E04CF-ECC1-416E-969E-9DBB829D5286}" type="pres">
      <dgm:prSet presAssocID="{ED3C97C0-0A17-455D-B2A4-7F5F07357EA6}" presName="iconRect" presStyleLbl="node1" presStyleIdx="1" presStyleCnt="3"/>
      <dgm:spPr>
        <a:xfrm>
          <a:off x="4961892" y="878173"/>
          <a:ext cx="1485664" cy="148566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gm:spPr>
    </dgm:pt>
    <dgm:pt modelId="{8EC53161-1564-4F3D-B4D0-C132C19305A9}" type="pres">
      <dgm:prSet presAssocID="{ED3C97C0-0A17-455D-B2A4-7F5F07357EA6}" presName="spaceRect" presStyleCnt="0"/>
      <dgm:spPr/>
    </dgm:pt>
    <dgm:pt modelId="{002B24DE-09F5-4DF8-953F-5D04BCECB00C}" type="pres">
      <dgm:prSet presAssocID="{ED3C97C0-0A17-455D-B2A4-7F5F07357EA6}" presName="textRect" presStyleLbl="revTx" presStyleIdx="1" presStyleCnt="3">
        <dgm:presLayoutVars>
          <dgm:chMax val="1"/>
          <dgm:chPref val="1"/>
        </dgm:presLayoutVars>
      </dgm:prSet>
      <dgm:spPr/>
    </dgm:pt>
    <dgm:pt modelId="{9BAFF97E-05BB-4261-A71A-7A9A9E7D37D5}" type="pres">
      <dgm:prSet presAssocID="{F6AA473F-10E2-4420-9036-F6E3521BA2E7}" presName="sibTrans" presStyleCnt="0"/>
      <dgm:spPr/>
    </dgm:pt>
    <dgm:pt modelId="{227F4DF4-1ADF-4589-8D5B-BBF10AE98F53}" type="pres">
      <dgm:prSet presAssocID="{81D1FDF2-84DB-44BC-BA71-D94D4CF15973}" presName="compNode" presStyleCnt="0"/>
      <dgm:spPr/>
    </dgm:pt>
    <dgm:pt modelId="{004E97FB-8DBF-4BBD-A254-35A3A94A3495}" type="pres">
      <dgm:prSet presAssocID="{81D1FDF2-84DB-44BC-BA71-D94D4CF15973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ose"/>
        </a:ext>
      </dgm:extLst>
    </dgm:pt>
    <dgm:pt modelId="{44E28C73-6B81-4788-B9EC-236F2CA77F92}" type="pres">
      <dgm:prSet presAssocID="{81D1FDF2-84DB-44BC-BA71-D94D4CF15973}" presName="spaceRect" presStyleCnt="0"/>
      <dgm:spPr/>
    </dgm:pt>
    <dgm:pt modelId="{C881D782-D3B3-4FE7-8747-C4B9ED8AC2F0}" type="pres">
      <dgm:prSet presAssocID="{81D1FDF2-84DB-44BC-BA71-D94D4CF15973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71250A00-AA90-4837-94A8-6FD75D586CED}" type="presOf" srcId="{E451CB1F-E064-431C-ACF8-D4D05EBC4029}" destId="{89F191AE-1582-4873-96D9-26B6CA081857}" srcOrd="0" destOrd="0" presId="urn:microsoft.com/office/officeart/2018/2/layout/IconLabelList"/>
    <dgm:cxn modelId="{C3E1B00C-BC16-4FAE-9E81-1D8A2DBD7DDA}" srcId="{5AF354F2-571E-4173-9F8C-54244723D078}" destId="{E451CB1F-E064-431C-ACF8-D4D05EBC4029}" srcOrd="0" destOrd="0" parTransId="{FF6F2A2F-F6DA-47F6-A563-AFCB7E8C676A}" sibTransId="{5232F164-7C9F-4BB1-87B6-5D5A84916A92}"/>
    <dgm:cxn modelId="{1D01D857-3A25-4DF4-AEFC-67D9D5919211}" type="presOf" srcId="{5AF354F2-571E-4173-9F8C-54244723D078}" destId="{C03459CF-B871-447C-8BEF-ED766FC19534}" srcOrd="0" destOrd="0" presId="urn:microsoft.com/office/officeart/2018/2/layout/IconLabelList"/>
    <dgm:cxn modelId="{666BBF8D-EF55-439B-885A-5EC004F5DB42}" type="presOf" srcId="{ED3C97C0-0A17-455D-B2A4-7F5F07357EA6}" destId="{002B24DE-09F5-4DF8-953F-5D04BCECB00C}" srcOrd="0" destOrd="0" presId="urn:microsoft.com/office/officeart/2018/2/layout/IconLabelList"/>
    <dgm:cxn modelId="{72CB2DA4-CE2B-4B47-98F7-EC1828D4C606}" type="presOf" srcId="{81D1FDF2-84DB-44BC-BA71-D94D4CF15973}" destId="{C881D782-D3B3-4FE7-8747-C4B9ED8AC2F0}" srcOrd="0" destOrd="0" presId="urn:microsoft.com/office/officeart/2018/2/layout/IconLabelList"/>
    <dgm:cxn modelId="{C3C315C4-FAC9-44B8-91A9-86D30A8AE3CB}" srcId="{5AF354F2-571E-4173-9F8C-54244723D078}" destId="{81D1FDF2-84DB-44BC-BA71-D94D4CF15973}" srcOrd="2" destOrd="0" parTransId="{46F2782D-6830-4C62-904E-FAC4EBA22D11}" sibTransId="{A49E9E93-14DC-4657-AEDC-78E8BFCEBA73}"/>
    <dgm:cxn modelId="{A9F082F0-C0C2-4F0B-8A6C-D8256AC40EC3}" srcId="{5AF354F2-571E-4173-9F8C-54244723D078}" destId="{ED3C97C0-0A17-455D-B2A4-7F5F07357EA6}" srcOrd="1" destOrd="0" parTransId="{BB9F1359-DF83-4C6F-83A0-AC5C84B05F25}" sibTransId="{F6AA473F-10E2-4420-9036-F6E3521BA2E7}"/>
    <dgm:cxn modelId="{CC289D57-D3BC-4D5B-9125-8303D382F8A0}" type="presParOf" srcId="{C03459CF-B871-447C-8BEF-ED766FC19534}" destId="{B0EF6F05-8EDE-4761-9D53-E49A88B46C36}" srcOrd="0" destOrd="0" presId="urn:microsoft.com/office/officeart/2018/2/layout/IconLabelList"/>
    <dgm:cxn modelId="{38BC7724-6786-4C34-B7C4-A3B1BA08BB2F}" type="presParOf" srcId="{B0EF6F05-8EDE-4761-9D53-E49A88B46C36}" destId="{39E6CFF4-9D16-4D44-8305-C663457B4468}" srcOrd="0" destOrd="0" presId="urn:microsoft.com/office/officeart/2018/2/layout/IconLabelList"/>
    <dgm:cxn modelId="{A4F4518A-572E-4F94-807B-15DB30B52DF5}" type="presParOf" srcId="{B0EF6F05-8EDE-4761-9D53-E49A88B46C36}" destId="{B3899DDE-48C1-43DF-AEC8-6A7E21FB14E7}" srcOrd="1" destOrd="0" presId="urn:microsoft.com/office/officeart/2018/2/layout/IconLabelList"/>
    <dgm:cxn modelId="{42D60A4A-6E13-400D-B554-91E65B768C5D}" type="presParOf" srcId="{B0EF6F05-8EDE-4761-9D53-E49A88B46C36}" destId="{89F191AE-1582-4873-96D9-26B6CA081857}" srcOrd="2" destOrd="0" presId="urn:microsoft.com/office/officeart/2018/2/layout/IconLabelList"/>
    <dgm:cxn modelId="{11AB5CFC-F76F-4036-9A60-B36188857870}" type="presParOf" srcId="{C03459CF-B871-447C-8BEF-ED766FC19534}" destId="{586E9C75-9D27-4EB0-B9AD-6900731250B2}" srcOrd="1" destOrd="0" presId="urn:microsoft.com/office/officeart/2018/2/layout/IconLabelList"/>
    <dgm:cxn modelId="{4BEEA3CC-BEEB-4C8B-8C22-2CB418CA6DE3}" type="presParOf" srcId="{C03459CF-B871-447C-8BEF-ED766FC19534}" destId="{89195A8E-F8C5-48B1-B8F1-47C6FF3DD608}" srcOrd="2" destOrd="0" presId="urn:microsoft.com/office/officeart/2018/2/layout/IconLabelList"/>
    <dgm:cxn modelId="{9D06DAA7-9258-4DB9-85DE-AA48770C8BAA}" type="presParOf" srcId="{89195A8E-F8C5-48B1-B8F1-47C6FF3DD608}" destId="{A04E04CF-ECC1-416E-969E-9DBB829D5286}" srcOrd="0" destOrd="0" presId="urn:microsoft.com/office/officeart/2018/2/layout/IconLabelList"/>
    <dgm:cxn modelId="{913AC5FA-406C-4A45-B180-BEDA9A65DA15}" type="presParOf" srcId="{89195A8E-F8C5-48B1-B8F1-47C6FF3DD608}" destId="{8EC53161-1564-4F3D-B4D0-C132C19305A9}" srcOrd="1" destOrd="0" presId="urn:microsoft.com/office/officeart/2018/2/layout/IconLabelList"/>
    <dgm:cxn modelId="{6D7D4CE6-2143-404C-AD37-26746E9D77D7}" type="presParOf" srcId="{89195A8E-F8C5-48B1-B8F1-47C6FF3DD608}" destId="{002B24DE-09F5-4DF8-953F-5D04BCECB00C}" srcOrd="2" destOrd="0" presId="urn:microsoft.com/office/officeart/2018/2/layout/IconLabelList"/>
    <dgm:cxn modelId="{CB9B3919-91AD-4220-9D3F-6CBE20D097F5}" type="presParOf" srcId="{C03459CF-B871-447C-8BEF-ED766FC19534}" destId="{9BAFF97E-05BB-4261-A71A-7A9A9E7D37D5}" srcOrd="3" destOrd="0" presId="urn:microsoft.com/office/officeart/2018/2/layout/IconLabelList"/>
    <dgm:cxn modelId="{9045E444-619E-4A1A-BC59-671729B987EA}" type="presParOf" srcId="{C03459CF-B871-447C-8BEF-ED766FC19534}" destId="{227F4DF4-1ADF-4589-8D5B-BBF10AE98F53}" srcOrd="4" destOrd="0" presId="urn:microsoft.com/office/officeart/2018/2/layout/IconLabelList"/>
    <dgm:cxn modelId="{0ED17E49-6C96-44FF-A010-A17DD37ECB86}" type="presParOf" srcId="{227F4DF4-1ADF-4589-8D5B-BBF10AE98F53}" destId="{004E97FB-8DBF-4BBD-A254-35A3A94A3495}" srcOrd="0" destOrd="0" presId="urn:microsoft.com/office/officeart/2018/2/layout/IconLabelList"/>
    <dgm:cxn modelId="{66E033C8-F72C-4402-B62A-9E3130484E08}" type="presParOf" srcId="{227F4DF4-1ADF-4589-8D5B-BBF10AE98F53}" destId="{44E28C73-6B81-4788-B9EC-236F2CA77F92}" srcOrd="1" destOrd="0" presId="urn:microsoft.com/office/officeart/2018/2/layout/IconLabelList"/>
    <dgm:cxn modelId="{21FBA2D2-04D0-44D7-9A63-887342DDE71D}" type="presParOf" srcId="{227F4DF4-1ADF-4589-8D5B-BBF10AE98F53}" destId="{C881D782-D3B3-4FE7-8747-C4B9ED8AC2F0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372FFC1-91FF-4EF7-84CE-2414543586F2}" type="doc">
      <dgm:prSet loTypeId="urn:microsoft.com/office/officeart/2018/5/layout/CenteredIconLabelDescriptionList" loCatId="icon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90ECB38C-9A02-4F96-858F-688ADD186A76}">
      <dgm:prSet custT="1"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sz="2800" b="1" kern="1200" dirty="0">
              <a:solidFill>
                <a:srgbClr val="3A3A3A"/>
              </a:solidFill>
              <a:latin typeface="Segoe UI Light" panose="020B0502040204020203" pitchFamily="34" charset="0"/>
              <a:ea typeface="+mn-ea"/>
              <a:cs typeface="Segoe UI Light" panose="020B0502040204020203" pitchFamily="34" charset="0"/>
            </a:rPr>
            <a:t>Single point of entry</a:t>
          </a:r>
        </a:p>
      </dgm:t>
    </dgm:pt>
    <dgm:pt modelId="{0D257CF9-96A7-43A2-ACC5-B7C9539C4E70}" type="parTrans" cxnId="{C1084B2C-224E-4589-8C58-7A2F9E8C004C}">
      <dgm:prSet/>
      <dgm:spPr/>
      <dgm:t>
        <a:bodyPr/>
        <a:lstStyle/>
        <a:p>
          <a:endParaRPr lang="en-US"/>
        </a:p>
      </dgm:t>
    </dgm:pt>
    <dgm:pt modelId="{46AB0810-E473-4EA9-9EAB-A5831ECEF556}" type="sibTrans" cxnId="{C1084B2C-224E-4589-8C58-7A2F9E8C004C}">
      <dgm:prSet/>
      <dgm:spPr/>
      <dgm:t>
        <a:bodyPr/>
        <a:lstStyle/>
        <a:p>
          <a:endParaRPr lang="en-US"/>
        </a:p>
      </dgm:t>
    </dgm:pt>
    <dgm:pt modelId="{E4FD6880-B7C3-4D33-8F93-5A9053D682A0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000" kern="1200" dirty="0">
              <a:solidFill>
                <a:srgbClr val="3A3A3A"/>
              </a:solidFill>
              <a:latin typeface="Segoe UI Light" panose="020B0502040204020203" pitchFamily="34" charset="0"/>
              <a:ea typeface="+mn-ea"/>
              <a:cs typeface="Segoe UI Light" panose="020B0502040204020203" pitchFamily="34" charset="0"/>
            </a:rPr>
            <a:t>First screen (visible)</a:t>
          </a:r>
        </a:p>
      </dgm:t>
    </dgm:pt>
    <dgm:pt modelId="{2E5D6FD4-5118-4BC5-AEA8-2F2F03529B83}" type="parTrans" cxnId="{63CB795A-8BF0-4A2D-8722-54A172071EED}">
      <dgm:prSet/>
      <dgm:spPr/>
      <dgm:t>
        <a:bodyPr/>
        <a:lstStyle/>
        <a:p>
          <a:endParaRPr lang="en-US"/>
        </a:p>
      </dgm:t>
    </dgm:pt>
    <dgm:pt modelId="{50F48897-7781-4083-8909-D60F4EACE05A}" type="sibTrans" cxnId="{63CB795A-8BF0-4A2D-8722-54A172071EED}">
      <dgm:prSet/>
      <dgm:spPr/>
      <dgm:t>
        <a:bodyPr/>
        <a:lstStyle/>
        <a:p>
          <a:endParaRPr lang="en-US"/>
        </a:p>
      </dgm:t>
    </dgm:pt>
    <dgm:pt modelId="{AD3E1DE2-1664-4B2C-9170-E729275B6B1C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000" kern="1200" dirty="0">
              <a:solidFill>
                <a:srgbClr val="3A3A3A"/>
              </a:solidFill>
              <a:latin typeface="Segoe UI Light" panose="020B0502040204020203" pitchFamily="34" charset="0"/>
              <a:ea typeface="+mn-ea"/>
              <a:cs typeface="Segoe UI Light" panose="020B0502040204020203" pitchFamily="34" charset="0"/>
            </a:rPr>
            <a:t>Config screen (invisible)</a:t>
          </a:r>
        </a:p>
      </dgm:t>
    </dgm:pt>
    <dgm:pt modelId="{98ACF747-31F3-4B6F-BC90-E4CCED0A7FF8}" type="parTrans" cxnId="{D5ABA475-5A92-4E23-A175-3A670241D582}">
      <dgm:prSet/>
      <dgm:spPr/>
      <dgm:t>
        <a:bodyPr/>
        <a:lstStyle/>
        <a:p>
          <a:endParaRPr lang="en-US"/>
        </a:p>
      </dgm:t>
    </dgm:pt>
    <dgm:pt modelId="{B7095699-B956-4481-ABA6-C7D0CBE3431C}" type="sibTrans" cxnId="{D5ABA475-5A92-4E23-A175-3A670241D582}">
      <dgm:prSet/>
      <dgm:spPr/>
      <dgm:t>
        <a:bodyPr/>
        <a:lstStyle/>
        <a:p>
          <a:endParaRPr lang="en-US"/>
        </a:p>
      </dgm:t>
    </dgm:pt>
    <dgm:pt modelId="{E9E690CA-5995-4D3A-819D-C96A6BF9F61C}">
      <dgm:prSet custT="1"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sz="2800" b="1" kern="1200" dirty="0">
              <a:solidFill>
                <a:srgbClr val="3A3A3A"/>
              </a:solidFill>
              <a:latin typeface="Segoe UI Light" panose="020B0502040204020203" pitchFamily="34" charset="0"/>
              <a:ea typeface="+mn-ea"/>
              <a:cs typeface="Segoe UI Light" panose="020B0502040204020203" pitchFamily="34" charset="0"/>
            </a:rPr>
            <a:t>Dependency</a:t>
          </a:r>
        </a:p>
      </dgm:t>
    </dgm:pt>
    <dgm:pt modelId="{B7D465EE-E62B-44EB-9717-BA85E3425FD9}" type="parTrans" cxnId="{2C809891-4641-44C4-809D-F0CF66E4258F}">
      <dgm:prSet/>
      <dgm:spPr/>
      <dgm:t>
        <a:bodyPr/>
        <a:lstStyle/>
        <a:p>
          <a:endParaRPr lang="en-US"/>
        </a:p>
      </dgm:t>
    </dgm:pt>
    <dgm:pt modelId="{28D64488-2A06-43F1-8FB3-16A269DC4509}" type="sibTrans" cxnId="{2C809891-4641-44C4-809D-F0CF66E4258F}">
      <dgm:prSet/>
      <dgm:spPr/>
      <dgm:t>
        <a:bodyPr/>
        <a:lstStyle/>
        <a:p>
          <a:endParaRPr lang="en-US"/>
        </a:p>
      </dgm:t>
    </dgm:pt>
    <dgm:pt modelId="{4F196AA5-BA6E-44E7-AD9D-72F0963351D6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000" kern="1200" dirty="0">
              <a:solidFill>
                <a:srgbClr val="3A3A3A"/>
              </a:solidFill>
              <a:latin typeface="Segoe UI Light" panose="020B0502040204020203" pitchFamily="34" charset="0"/>
              <a:ea typeface="+mn-ea"/>
              <a:cs typeface="Segoe UI Light" panose="020B0502040204020203" pitchFamily="34" charset="0"/>
            </a:rPr>
            <a:t>Coordinates, Size, Text, Color, etc.</a:t>
          </a:r>
        </a:p>
      </dgm:t>
    </dgm:pt>
    <dgm:pt modelId="{1DED968A-9043-42AF-81BE-96899267F442}" type="parTrans" cxnId="{884FF501-7F07-4DB3-A977-1A3E00FC7F31}">
      <dgm:prSet/>
      <dgm:spPr/>
      <dgm:t>
        <a:bodyPr/>
        <a:lstStyle/>
        <a:p>
          <a:endParaRPr lang="en-US"/>
        </a:p>
      </dgm:t>
    </dgm:pt>
    <dgm:pt modelId="{54D9A663-B2A9-45FB-83AE-E70E304E6A4F}" type="sibTrans" cxnId="{884FF501-7F07-4DB3-A977-1A3E00FC7F31}">
      <dgm:prSet/>
      <dgm:spPr/>
      <dgm:t>
        <a:bodyPr/>
        <a:lstStyle/>
        <a:p>
          <a:endParaRPr lang="en-US"/>
        </a:p>
      </dgm:t>
    </dgm:pt>
    <dgm:pt modelId="{E82AEF91-A497-4126-8964-83B6F86B9846}">
      <dgm:prSet custT="1"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sz="2000" kern="1200" dirty="0">
              <a:solidFill>
                <a:srgbClr val="3A3A3A"/>
              </a:solidFill>
              <a:latin typeface="Segoe UI Light" panose="020B0502040204020203" pitchFamily="34" charset="0"/>
              <a:ea typeface="+mn-ea"/>
              <a:cs typeface="Segoe UI Light" panose="020B0502040204020203" pitchFamily="34" charset="0"/>
            </a:rPr>
            <a:t>Images</a:t>
          </a:r>
        </a:p>
      </dgm:t>
    </dgm:pt>
    <dgm:pt modelId="{D9F8B25E-4D98-452E-B100-2A5FAEAA9F4D}" type="parTrans" cxnId="{642EED90-5124-4A62-ADCA-4F6225B7A98C}">
      <dgm:prSet/>
      <dgm:spPr/>
      <dgm:t>
        <a:bodyPr/>
        <a:lstStyle/>
        <a:p>
          <a:endParaRPr lang="en-NL"/>
        </a:p>
      </dgm:t>
    </dgm:pt>
    <dgm:pt modelId="{615DF1B0-9F5B-4297-806F-A0B1C7070B63}" type="sibTrans" cxnId="{642EED90-5124-4A62-ADCA-4F6225B7A98C}">
      <dgm:prSet/>
      <dgm:spPr/>
      <dgm:t>
        <a:bodyPr/>
        <a:lstStyle/>
        <a:p>
          <a:endParaRPr lang="en-NL"/>
        </a:p>
      </dgm:t>
    </dgm:pt>
    <dgm:pt modelId="{5AE2234B-2C2F-416A-B011-CE92316203B4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000" kern="1200" dirty="0">
              <a:solidFill>
                <a:srgbClr val="3A3A3A"/>
              </a:solidFill>
              <a:latin typeface="Segoe UI Light" panose="020B0502040204020203" pitchFamily="34" charset="0"/>
              <a:ea typeface="+mn-ea"/>
              <a:cs typeface="Segoe UI Light" panose="020B0502040204020203" pitchFamily="34" charset="0"/>
            </a:rPr>
            <a:t>Integrated</a:t>
          </a:r>
        </a:p>
      </dgm:t>
    </dgm:pt>
    <dgm:pt modelId="{46482430-6706-40B5-9454-570E14859EFB}" type="parTrans" cxnId="{E88E5613-895E-4AF7-9DFE-CFE2B6363A27}">
      <dgm:prSet/>
      <dgm:spPr/>
      <dgm:t>
        <a:bodyPr/>
        <a:lstStyle/>
        <a:p>
          <a:endParaRPr lang="en-NL"/>
        </a:p>
      </dgm:t>
    </dgm:pt>
    <dgm:pt modelId="{1A060759-87CD-4143-862C-353B33EB01A4}" type="sibTrans" cxnId="{E88E5613-895E-4AF7-9DFE-CFE2B6363A27}">
      <dgm:prSet/>
      <dgm:spPr/>
      <dgm:t>
        <a:bodyPr/>
        <a:lstStyle/>
        <a:p>
          <a:endParaRPr lang="en-NL"/>
        </a:p>
      </dgm:t>
    </dgm:pt>
    <dgm:pt modelId="{B293994B-3261-41E6-B028-0E2FA0F15850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000" kern="1200" dirty="0">
              <a:solidFill>
                <a:srgbClr val="3A3A3A"/>
              </a:solidFill>
              <a:latin typeface="Segoe UI Light" panose="020B0502040204020203" pitchFamily="34" charset="0"/>
              <a:ea typeface="+mn-ea"/>
              <a:cs typeface="Segoe UI Light" panose="020B0502040204020203" pitchFamily="34" charset="0"/>
            </a:rPr>
            <a:t>External</a:t>
          </a:r>
        </a:p>
      </dgm:t>
    </dgm:pt>
    <dgm:pt modelId="{27C98599-6D28-4B0F-9CEC-8A0F58185CD2}" type="parTrans" cxnId="{49867085-0531-4A45-9D3A-035DC14B6E9B}">
      <dgm:prSet/>
      <dgm:spPr/>
      <dgm:t>
        <a:bodyPr/>
        <a:lstStyle/>
        <a:p>
          <a:endParaRPr lang="en-NL"/>
        </a:p>
      </dgm:t>
    </dgm:pt>
    <dgm:pt modelId="{59CCD342-5DCB-45A9-BCB5-7D93D76E9C56}" type="sibTrans" cxnId="{49867085-0531-4A45-9D3A-035DC14B6E9B}">
      <dgm:prSet/>
      <dgm:spPr/>
      <dgm:t>
        <a:bodyPr/>
        <a:lstStyle/>
        <a:p>
          <a:endParaRPr lang="en-NL"/>
        </a:p>
      </dgm:t>
    </dgm:pt>
    <dgm:pt modelId="{B13D52F8-8A8C-4FF8-8CFD-6C35D0DA34B1}" type="pres">
      <dgm:prSet presAssocID="{E372FFC1-91FF-4EF7-84CE-2414543586F2}" presName="root" presStyleCnt="0">
        <dgm:presLayoutVars>
          <dgm:dir/>
          <dgm:resizeHandles val="exact"/>
        </dgm:presLayoutVars>
      </dgm:prSet>
      <dgm:spPr/>
    </dgm:pt>
    <dgm:pt modelId="{DCFED03D-3153-4071-B7B7-9DF2B5C72A8B}" type="pres">
      <dgm:prSet presAssocID="{90ECB38C-9A02-4F96-858F-688ADD186A76}" presName="compNode" presStyleCnt="0"/>
      <dgm:spPr/>
    </dgm:pt>
    <dgm:pt modelId="{38A42562-5F7D-45A2-9F94-6CDEDAE99457}" type="pres">
      <dgm:prSet presAssocID="{90ECB38C-9A02-4F96-858F-688ADD186A76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in"/>
        </a:ext>
      </dgm:extLst>
    </dgm:pt>
    <dgm:pt modelId="{6BB41CF4-2433-41DB-8FE8-2AEB7B135E69}" type="pres">
      <dgm:prSet presAssocID="{90ECB38C-9A02-4F96-858F-688ADD186A76}" presName="iconSpace" presStyleCnt="0"/>
      <dgm:spPr/>
    </dgm:pt>
    <dgm:pt modelId="{C80CDD47-3ACF-45BA-9F24-3C1545DCA306}" type="pres">
      <dgm:prSet presAssocID="{90ECB38C-9A02-4F96-858F-688ADD186A76}" presName="parTx" presStyleLbl="revTx" presStyleIdx="0" presStyleCnt="6">
        <dgm:presLayoutVars>
          <dgm:chMax val="0"/>
          <dgm:chPref val="0"/>
        </dgm:presLayoutVars>
      </dgm:prSet>
      <dgm:spPr/>
    </dgm:pt>
    <dgm:pt modelId="{16192446-BC36-48FC-9735-24463D2C6BDD}" type="pres">
      <dgm:prSet presAssocID="{90ECB38C-9A02-4F96-858F-688ADD186A76}" presName="txSpace" presStyleCnt="0"/>
      <dgm:spPr/>
    </dgm:pt>
    <dgm:pt modelId="{B9B56F33-D542-4A3D-8867-1AE4536797F7}" type="pres">
      <dgm:prSet presAssocID="{90ECB38C-9A02-4F96-858F-688ADD186A76}" presName="desTx" presStyleLbl="revTx" presStyleIdx="1" presStyleCnt="6">
        <dgm:presLayoutVars/>
      </dgm:prSet>
      <dgm:spPr/>
    </dgm:pt>
    <dgm:pt modelId="{D5AC5E5D-3A7E-4319-A2B6-356BC9CCA3A5}" type="pres">
      <dgm:prSet presAssocID="{46AB0810-E473-4EA9-9EAB-A5831ECEF556}" presName="sibTrans" presStyleCnt="0"/>
      <dgm:spPr/>
    </dgm:pt>
    <dgm:pt modelId="{A057E0D4-5C26-42BD-A9D1-F0EB977E0CD2}" type="pres">
      <dgm:prSet presAssocID="{E9E690CA-5995-4D3A-819D-C96A6BF9F61C}" presName="compNode" presStyleCnt="0"/>
      <dgm:spPr/>
    </dgm:pt>
    <dgm:pt modelId="{B5F37F75-CEB1-45AA-A869-292C697443C1}" type="pres">
      <dgm:prSet presAssocID="{E9E690CA-5995-4D3A-819D-C96A6BF9F61C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Network"/>
        </a:ext>
      </dgm:extLst>
    </dgm:pt>
    <dgm:pt modelId="{1D4C4224-DAB0-4E08-B224-568688FEA948}" type="pres">
      <dgm:prSet presAssocID="{E9E690CA-5995-4D3A-819D-C96A6BF9F61C}" presName="iconSpace" presStyleCnt="0"/>
      <dgm:spPr/>
    </dgm:pt>
    <dgm:pt modelId="{72A456D5-CAD1-41D4-B984-97BE4804E6A8}" type="pres">
      <dgm:prSet presAssocID="{E9E690CA-5995-4D3A-819D-C96A6BF9F61C}" presName="parTx" presStyleLbl="revTx" presStyleIdx="2" presStyleCnt="6">
        <dgm:presLayoutVars>
          <dgm:chMax val="0"/>
          <dgm:chPref val="0"/>
        </dgm:presLayoutVars>
      </dgm:prSet>
      <dgm:spPr/>
    </dgm:pt>
    <dgm:pt modelId="{30748A44-BA31-4612-A432-89F7A3EF4E84}" type="pres">
      <dgm:prSet presAssocID="{E9E690CA-5995-4D3A-819D-C96A6BF9F61C}" presName="txSpace" presStyleCnt="0"/>
      <dgm:spPr/>
    </dgm:pt>
    <dgm:pt modelId="{23AC5A86-0A24-43A1-931C-29A52DDFF218}" type="pres">
      <dgm:prSet presAssocID="{E9E690CA-5995-4D3A-819D-C96A6BF9F61C}" presName="desTx" presStyleLbl="revTx" presStyleIdx="3" presStyleCnt="6">
        <dgm:presLayoutVars/>
      </dgm:prSet>
      <dgm:spPr/>
    </dgm:pt>
    <dgm:pt modelId="{F0052B39-E861-4DC3-A494-8FEF54744BA4}" type="pres">
      <dgm:prSet presAssocID="{28D64488-2A06-43F1-8FB3-16A269DC4509}" presName="sibTrans" presStyleCnt="0"/>
      <dgm:spPr/>
    </dgm:pt>
    <dgm:pt modelId="{77958F13-9B7F-4892-A7EC-655D558BE483}" type="pres">
      <dgm:prSet presAssocID="{E82AEF91-A497-4126-8964-83B6F86B9846}" presName="compNode" presStyleCnt="0"/>
      <dgm:spPr/>
    </dgm:pt>
    <dgm:pt modelId="{14CA76EC-C8AA-40B4-BECA-8DFA85478AB8}" type="pres">
      <dgm:prSet presAssocID="{E82AEF91-A497-4126-8964-83B6F86B9846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Image"/>
        </a:ext>
      </dgm:extLst>
    </dgm:pt>
    <dgm:pt modelId="{5680E5A6-E845-40E4-8E2A-5916E3292500}" type="pres">
      <dgm:prSet presAssocID="{E82AEF91-A497-4126-8964-83B6F86B9846}" presName="iconSpace" presStyleCnt="0"/>
      <dgm:spPr/>
    </dgm:pt>
    <dgm:pt modelId="{B779D3A6-177B-49B8-8ED2-E489359E542E}" type="pres">
      <dgm:prSet presAssocID="{E82AEF91-A497-4126-8964-83B6F86B9846}" presName="parTx" presStyleLbl="revTx" presStyleIdx="4" presStyleCnt="6">
        <dgm:presLayoutVars>
          <dgm:chMax val="0"/>
          <dgm:chPref val="0"/>
        </dgm:presLayoutVars>
      </dgm:prSet>
      <dgm:spPr/>
    </dgm:pt>
    <dgm:pt modelId="{711F49F8-452C-426C-9B31-D8116FF07791}" type="pres">
      <dgm:prSet presAssocID="{E82AEF91-A497-4126-8964-83B6F86B9846}" presName="txSpace" presStyleCnt="0"/>
      <dgm:spPr/>
    </dgm:pt>
    <dgm:pt modelId="{1BDB0CD9-2FFE-4D1F-A8D1-0C8220A18ED6}" type="pres">
      <dgm:prSet presAssocID="{E82AEF91-A497-4126-8964-83B6F86B9846}" presName="desTx" presStyleLbl="revTx" presStyleIdx="5" presStyleCnt="6">
        <dgm:presLayoutVars/>
      </dgm:prSet>
      <dgm:spPr/>
    </dgm:pt>
  </dgm:ptLst>
  <dgm:cxnLst>
    <dgm:cxn modelId="{884FF501-7F07-4DB3-A977-1A3E00FC7F31}" srcId="{E9E690CA-5995-4D3A-819D-C96A6BF9F61C}" destId="{4F196AA5-BA6E-44E7-AD9D-72F0963351D6}" srcOrd="0" destOrd="0" parTransId="{1DED968A-9043-42AF-81BE-96899267F442}" sibTransId="{54D9A663-B2A9-45FB-83AE-E70E304E6A4F}"/>
    <dgm:cxn modelId="{E88E5613-895E-4AF7-9DFE-CFE2B6363A27}" srcId="{E82AEF91-A497-4126-8964-83B6F86B9846}" destId="{5AE2234B-2C2F-416A-B011-CE92316203B4}" srcOrd="0" destOrd="0" parTransId="{46482430-6706-40B5-9454-570E14859EFB}" sibTransId="{1A060759-87CD-4143-862C-353B33EB01A4}"/>
    <dgm:cxn modelId="{123F4717-88B9-4479-BF56-43625D79DAD9}" type="presOf" srcId="{5AE2234B-2C2F-416A-B011-CE92316203B4}" destId="{1BDB0CD9-2FFE-4D1F-A8D1-0C8220A18ED6}" srcOrd="0" destOrd="0" presId="urn:microsoft.com/office/officeart/2018/5/layout/CenteredIconLabelDescriptionList"/>
    <dgm:cxn modelId="{C1084B2C-224E-4589-8C58-7A2F9E8C004C}" srcId="{E372FFC1-91FF-4EF7-84CE-2414543586F2}" destId="{90ECB38C-9A02-4F96-858F-688ADD186A76}" srcOrd="0" destOrd="0" parTransId="{0D257CF9-96A7-43A2-ACC5-B7C9539C4E70}" sibTransId="{46AB0810-E473-4EA9-9EAB-A5831ECEF556}"/>
    <dgm:cxn modelId="{13D39A5E-A621-47AC-9552-E15773B06D2D}" type="presOf" srcId="{AD3E1DE2-1664-4B2C-9170-E729275B6B1C}" destId="{B9B56F33-D542-4A3D-8867-1AE4536797F7}" srcOrd="0" destOrd="1" presId="urn:microsoft.com/office/officeart/2018/5/layout/CenteredIconLabelDescriptionList"/>
    <dgm:cxn modelId="{25CC4862-6D44-4EC7-AC2E-FF9A71FBF49C}" type="presOf" srcId="{B293994B-3261-41E6-B028-0E2FA0F15850}" destId="{1BDB0CD9-2FFE-4D1F-A8D1-0C8220A18ED6}" srcOrd="0" destOrd="1" presId="urn:microsoft.com/office/officeart/2018/5/layout/CenteredIconLabelDescriptionList"/>
    <dgm:cxn modelId="{2607116A-F6B8-4FAE-829A-D84CF8C3BF39}" type="presOf" srcId="{4F196AA5-BA6E-44E7-AD9D-72F0963351D6}" destId="{23AC5A86-0A24-43A1-931C-29A52DDFF218}" srcOrd="0" destOrd="0" presId="urn:microsoft.com/office/officeart/2018/5/layout/CenteredIconLabelDescriptionList"/>
    <dgm:cxn modelId="{D5ABA475-5A92-4E23-A175-3A670241D582}" srcId="{90ECB38C-9A02-4F96-858F-688ADD186A76}" destId="{AD3E1DE2-1664-4B2C-9170-E729275B6B1C}" srcOrd="1" destOrd="0" parTransId="{98ACF747-31F3-4B6F-BC90-E4CCED0A7FF8}" sibTransId="{B7095699-B956-4481-ABA6-C7D0CBE3431C}"/>
    <dgm:cxn modelId="{63CB795A-8BF0-4A2D-8722-54A172071EED}" srcId="{90ECB38C-9A02-4F96-858F-688ADD186A76}" destId="{E4FD6880-B7C3-4D33-8F93-5A9053D682A0}" srcOrd="0" destOrd="0" parTransId="{2E5D6FD4-5118-4BC5-AEA8-2F2F03529B83}" sibTransId="{50F48897-7781-4083-8909-D60F4EACE05A}"/>
    <dgm:cxn modelId="{49867085-0531-4A45-9D3A-035DC14B6E9B}" srcId="{E82AEF91-A497-4126-8964-83B6F86B9846}" destId="{B293994B-3261-41E6-B028-0E2FA0F15850}" srcOrd="1" destOrd="0" parTransId="{27C98599-6D28-4B0F-9CEC-8A0F58185CD2}" sibTransId="{59CCD342-5DCB-45A9-BCB5-7D93D76E9C56}"/>
    <dgm:cxn modelId="{642EED90-5124-4A62-ADCA-4F6225B7A98C}" srcId="{E372FFC1-91FF-4EF7-84CE-2414543586F2}" destId="{E82AEF91-A497-4126-8964-83B6F86B9846}" srcOrd="2" destOrd="0" parTransId="{D9F8B25E-4D98-452E-B100-2A5FAEAA9F4D}" sibTransId="{615DF1B0-9F5B-4297-806F-A0B1C7070B63}"/>
    <dgm:cxn modelId="{2C809891-4641-44C4-809D-F0CF66E4258F}" srcId="{E372FFC1-91FF-4EF7-84CE-2414543586F2}" destId="{E9E690CA-5995-4D3A-819D-C96A6BF9F61C}" srcOrd="1" destOrd="0" parTransId="{B7D465EE-E62B-44EB-9717-BA85E3425FD9}" sibTransId="{28D64488-2A06-43F1-8FB3-16A269DC4509}"/>
    <dgm:cxn modelId="{ADB5E6B3-AD19-4EB7-98D5-7FC71F6D62D0}" type="presOf" srcId="{E9E690CA-5995-4D3A-819D-C96A6BF9F61C}" destId="{72A456D5-CAD1-41D4-B984-97BE4804E6A8}" srcOrd="0" destOrd="0" presId="urn:microsoft.com/office/officeart/2018/5/layout/CenteredIconLabelDescriptionList"/>
    <dgm:cxn modelId="{8F592ABC-12D4-40BD-AF5F-72856BB834E7}" type="presOf" srcId="{90ECB38C-9A02-4F96-858F-688ADD186A76}" destId="{C80CDD47-3ACF-45BA-9F24-3C1545DCA306}" srcOrd="0" destOrd="0" presId="urn:microsoft.com/office/officeart/2018/5/layout/CenteredIconLabelDescriptionList"/>
    <dgm:cxn modelId="{72062FC6-658C-497D-AB77-5885DA1B3FBC}" type="presOf" srcId="{E82AEF91-A497-4126-8964-83B6F86B9846}" destId="{B779D3A6-177B-49B8-8ED2-E489359E542E}" srcOrd="0" destOrd="0" presId="urn:microsoft.com/office/officeart/2018/5/layout/CenteredIconLabelDescriptionList"/>
    <dgm:cxn modelId="{13AD77C8-1DE9-470E-9AC8-6495A9C1630F}" type="presOf" srcId="{E4FD6880-B7C3-4D33-8F93-5A9053D682A0}" destId="{B9B56F33-D542-4A3D-8867-1AE4536797F7}" srcOrd="0" destOrd="0" presId="urn:microsoft.com/office/officeart/2018/5/layout/CenteredIconLabelDescriptionList"/>
    <dgm:cxn modelId="{550AE3FE-C884-4D13-90A9-09565CCDB701}" type="presOf" srcId="{E372FFC1-91FF-4EF7-84CE-2414543586F2}" destId="{B13D52F8-8A8C-4FF8-8CFD-6C35D0DA34B1}" srcOrd="0" destOrd="0" presId="urn:microsoft.com/office/officeart/2018/5/layout/CenteredIconLabelDescriptionList"/>
    <dgm:cxn modelId="{097C30F2-4D64-4036-9DA0-E7A1A4074C76}" type="presParOf" srcId="{B13D52F8-8A8C-4FF8-8CFD-6C35D0DA34B1}" destId="{DCFED03D-3153-4071-B7B7-9DF2B5C72A8B}" srcOrd="0" destOrd="0" presId="urn:microsoft.com/office/officeart/2018/5/layout/CenteredIconLabelDescriptionList"/>
    <dgm:cxn modelId="{594043F1-3B07-4378-8D36-366724C20BC9}" type="presParOf" srcId="{DCFED03D-3153-4071-B7B7-9DF2B5C72A8B}" destId="{38A42562-5F7D-45A2-9F94-6CDEDAE99457}" srcOrd="0" destOrd="0" presId="urn:microsoft.com/office/officeart/2018/5/layout/CenteredIconLabelDescriptionList"/>
    <dgm:cxn modelId="{2AC91D98-52BB-4C58-9CB5-E45E6201F01F}" type="presParOf" srcId="{DCFED03D-3153-4071-B7B7-9DF2B5C72A8B}" destId="{6BB41CF4-2433-41DB-8FE8-2AEB7B135E69}" srcOrd="1" destOrd="0" presId="urn:microsoft.com/office/officeart/2018/5/layout/CenteredIconLabelDescriptionList"/>
    <dgm:cxn modelId="{F98CC0E3-523F-4D62-A7A0-C267C44034D3}" type="presParOf" srcId="{DCFED03D-3153-4071-B7B7-9DF2B5C72A8B}" destId="{C80CDD47-3ACF-45BA-9F24-3C1545DCA306}" srcOrd="2" destOrd="0" presId="urn:microsoft.com/office/officeart/2018/5/layout/CenteredIconLabelDescriptionList"/>
    <dgm:cxn modelId="{BADC1FDB-DADD-4FF3-B570-78F8DE462254}" type="presParOf" srcId="{DCFED03D-3153-4071-B7B7-9DF2B5C72A8B}" destId="{16192446-BC36-48FC-9735-24463D2C6BDD}" srcOrd="3" destOrd="0" presId="urn:microsoft.com/office/officeart/2018/5/layout/CenteredIconLabelDescriptionList"/>
    <dgm:cxn modelId="{F4E586FA-B87E-4E26-BD4D-33C0C418E522}" type="presParOf" srcId="{DCFED03D-3153-4071-B7B7-9DF2B5C72A8B}" destId="{B9B56F33-D542-4A3D-8867-1AE4536797F7}" srcOrd="4" destOrd="0" presId="urn:microsoft.com/office/officeart/2018/5/layout/CenteredIconLabelDescriptionList"/>
    <dgm:cxn modelId="{1BBBA808-AC56-4124-B951-B2E63B8514FE}" type="presParOf" srcId="{B13D52F8-8A8C-4FF8-8CFD-6C35D0DA34B1}" destId="{D5AC5E5D-3A7E-4319-A2B6-356BC9CCA3A5}" srcOrd="1" destOrd="0" presId="urn:microsoft.com/office/officeart/2018/5/layout/CenteredIconLabelDescriptionList"/>
    <dgm:cxn modelId="{CD9F8E94-9B02-435D-B114-D37E08752BBF}" type="presParOf" srcId="{B13D52F8-8A8C-4FF8-8CFD-6C35D0DA34B1}" destId="{A057E0D4-5C26-42BD-A9D1-F0EB977E0CD2}" srcOrd="2" destOrd="0" presId="urn:microsoft.com/office/officeart/2018/5/layout/CenteredIconLabelDescriptionList"/>
    <dgm:cxn modelId="{A09CD92F-9E0D-4FA5-BF3F-90830210057F}" type="presParOf" srcId="{A057E0D4-5C26-42BD-A9D1-F0EB977E0CD2}" destId="{B5F37F75-CEB1-45AA-A869-292C697443C1}" srcOrd="0" destOrd="0" presId="urn:microsoft.com/office/officeart/2018/5/layout/CenteredIconLabelDescriptionList"/>
    <dgm:cxn modelId="{E5279F45-08C3-4ECD-96D7-83E35727C141}" type="presParOf" srcId="{A057E0D4-5C26-42BD-A9D1-F0EB977E0CD2}" destId="{1D4C4224-DAB0-4E08-B224-568688FEA948}" srcOrd="1" destOrd="0" presId="urn:microsoft.com/office/officeart/2018/5/layout/CenteredIconLabelDescriptionList"/>
    <dgm:cxn modelId="{F51DF69A-F96C-4304-BC05-D7C6F02D8E92}" type="presParOf" srcId="{A057E0D4-5C26-42BD-A9D1-F0EB977E0CD2}" destId="{72A456D5-CAD1-41D4-B984-97BE4804E6A8}" srcOrd="2" destOrd="0" presId="urn:microsoft.com/office/officeart/2018/5/layout/CenteredIconLabelDescriptionList"/>
    <dgm:cxn modelId="{69BB1985-A174-4160-B8AA-F9175AA944B2}" type="presParOf" srcId="{A057E0D4-5C26-42BD-A9D1-F0EB977E0CD2}" destId="{30748A44-BA31-4612-A432-89F7A3EF4E84}" srcOrd="3" destOrd="0" presId="urn:microsoft.com/office/officeart/2018/5/layout/CenteredIconLabelDescriptionList"/>
    <dgm:cxn modelId="{AEE7FE7A-1B9D-40AD-9A29-6116A03DCF65}" type="presParOf" srcId="{A057E0D4-5C26-42BD-A9D1-F0EB977E0CD2}" destId="{23AC5A86-0A24-43A1-931C-29A52DDFF218}" srcOrd="4" destOrd="0" presId="urn:microsoft.com/office/officeart/2018/5/layout/CenteredIconLabelDescriptionList"/>
    <dgm:cxn modelId="{98E243ED-DDCC-4698-8C44-75CF81DCA888}" type="presParOf" srcId="{B13D52F8-8A8C-4FF8-8CFD-6C35D0DA34B1}" destId="{F0052B39-E861-4DC3-A494-8FEF54744BA4}" srcOrd="3" destOrd="0" presId="urn:microsoft.com/office/officeart/2018/5/layout/CenteredIconLabelDescriptionList"/>
    <dgm:cxn modelId="{75C10617-3B5C-421A-ABA6-C983BB1F8B59}" type="presParOf" srcId="{B13D52F8-8A8C-4FF8-8CFD-6C35D0DA34B1}" destId="{77958F13-9B7F-4892-A7EC-655D558BE483}" srcOrd="4" destOrd="0" presId="urn:microsoft.com/office/officeart/2018/5/layout/CenteredIconLabelDescriptionList"/>
    <dgm:cxn modelId="{231DCE33-3F56-4EA2-B4E9-F8A1A19A80C1}" type="presParOf" srcId="{77958F13-9B7F-4892-A7EC-655D558BE483}" destId="{14CA76EC-C8AA-40B4-BECA-8DFA85478AB8}" srcOrd="0" destOrd="0" presId="urn:microsoft.com/office/officeart/2018/5/layout/CenteredIconLabelDescriptionList"/>
    <dgm:cxn modelId="{7D37CB9B-4AB9-40D2-8CFF-6A787569F3C2}" type="presParOf" srcId="{77958F13-9B7F-4892-A7EC-655D558BE483}" destId="{5680E5A6-E845-40E4-8E2A-5916E3292500}" srcOrd="1" destOrd="0" presId="urn:microsoft.com/office/officeart/2018/5/layout/CenteredIconLabelDescriptionList"/>
    <dgm:cxn modelId="{0E4AF383-5B72-4768-B9E6-F4E6021E694B}" type="presParOf" srcId="{77958F13-9B7F-4892-A7EC-655D558BE483}" destId="{B779D3A6-177B-49B8-8ED2-E489359E542E}" srcOrd="2" destOrd="0" presId="urn:microsoft.com/office/officeart/2018/5/layout/CenteredIconLabelDescriptionList"/>
    <dgm:cxn modelId="{090A06E6-3CE6-4F1D-85E9-EBC1C79261D2}" type="presParOf" srcId="{77958F13-9B7F-4892-A7EC-655D558BE483}" destId="{711F49F8-452C-426C-9B31-D8116FF07791}" srcOrd="3" destOrd="0" presId="urn:microsoft.com/office/officeart/2018/5/layout/CenteredIconLabelDescriptionList"/>
    <dgm:cxn modelId="{E35E66C5-87CF-45C1-8025-752C2C052D0E}" type="presParOf" srcId="{77958F13-9B7F-4892-A7EC-655D558BE483}" destId="{1BDB0CD9-2FFE-4D1F-A8D1-0C8220A18ED6}" srcOrd="4" destOrd="0" presId="urn:microsoft.com/office/officeart/2018/5/layout/CenteredIconLabelDescription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F8E2E825-F59E-414F-A257-2798E82F383F}" type="doc">
      <dgm:prSet loTypeId="urn:microsoft.com/office/officeart/2018/2/layout/IconLabelList" loCatId="icon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en-US"/>
        </a:p>
      </dgm:t>
    </dgm:pt>
    <dgm:pt modelId="{C20FB902-A910-474B-830E-4A942B7869CB}">
      <dgm:prSet custT="1"/>
      <dgm:spPr/>
      <dgm:t>
        <a:bodyPr/>
        <a:lstStyle/>
        <a:p>
          <a:pPr marL="0" lvl="0" indent="0" algn="ctr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solidFill>
                <a:srgbClr val="3A3A3A"/>
              </a:solidFill>
              <a:latin typeface="Segoe UI Light" panose="020B0502040204020203" pitchFamily="34" charset="0"/>
              <a:ea typeface="+mn-ea"/>
              <a:cs typeface="Segoe UI Light" panose="020B0502040204020203" pitchFamily="34" charset="0"/>
            </a:rPr>
            <a:t>Copy-paste across screens/apps</a:t>
          </a:r>
        </a:p>
      </dgm:t>
    </dgm:pt>
    <dgm:pt modelId="{2E64AB37-D3DC-4A65-A0A9-5A6627222726}" type="parTrans" cxnId="{76610B8C-147E-4232-894B-CAA890325B22}">
      <dgm:prSet/>
      <dgm:spPr/>
      <dgm:t>
        <a:bodyPr/>
        <a:lstStyle/>
        <a:p>
          <a:endParaRPr lang="en-US"/>
        </a:p>
      </dgm:t>
    </dgm:pt>
    <dgm:pt modelId="{1B961670-AFFC-40AF-9D36-9CCFD96BF695}" type="sibTrans" cxnId="{76610B8C-147E-4232-894B-CAA890325B22}">
      <dgm:prSet/>
      <dgm:spPr/>
      <dgm:t>
        <a:bodyPr/>
        <a:lstStyle/>
        <a:p>
          <a:endParaRPr lang="en-US"/>
        </a:p>
      </dgm:t>
    </dgm:pt>
    <dgm:pt modelId="{7B56F41C-C8F7-41AD-8743-DBBF958F72DA}">
      <dgm:prSet custT="1"/>
      <dgm:spPr/>
      <dgm:t>
        <a:bodyPr/>
        <a:lstStyle/>
        <a:p>
          <a:r>
            <a:rPr lang="en-US" sz="2800" b="1" kern="1200" dirty="0">
              <a:solidFill>
                <a:srgbClr val="3A3A3A"/>
              </a:solidFill>
              <a:latin typeface="Segoe UI Light" panose="020B0502040204020203" pitchFamily="34" charset="0"/>
              <a:ea typeface="+mn-ea"/>
              <a:cs typeface="Segoe UI Light" panose="020B0502040204020203" pitchFamily="34" charset="0"/>
            </a:rPr>
            <a:t>Components!</a:t>
          </a:r>
        </a:p>
      </dgm:t>
    </dgm:pt>
    <dgm:pt modelId="{DBE0FA77-075F-4816-9957-28C58FF7278D}" type="parTrans" cxnId="{D4ADC227-1C3A-4870-B014-F775DDA98FDB}">
      <dgm:prSet/>
      <dgm:spPr/>
      <dgm:t>
        <a:bodyPr/>
        <a:lstStyle/>
        <a:p>
          <a:endParaRPr lang="en-US"/>
        </a:p>
      </dgm:t>
    </dgm:pt>
    <dgm:pt modelId="{2E01E096-9D24-43F0-87B2-492518711CF3}" type="sibTrans" cxnId="{D4ADC227-1C3A-4870-B014-F775DDA98FDB}">
      <dgm:prSet/>
      <dgm:spPr/>
      <dgm:t>
        <a:bodyPr/>
        <a:lstStyle/>
        <a:p>
          <a:endParaRPr lang="en-US"/>
        </a:p>
      </dgm:t>
    </dgm:pt>
    <dgm:pt modelId="{99E70257-B721-46EE-968E-67E7F903E22B}" type="pres">
      <dgm:prSet presAssocID="{F8E2E825-F59E-414F-A257-2798E82F383F}" presName="root" presStyleCnt="0">
        <dgm:presLayoutVars>
          <dgm:dir/>
          <dgm:resizeHandles val="exact"/>
        </dgm:presLayoutVars>
      </dgm:prSet>
      <dgm:spPr/>
    </dgm:pt>
    <dgm:pt modelId="{F9741838-1CFE-48AE-8945-ACEED6BE7B99}" type="pres">
      <dgm:prSet presAssocID="{C20FB902-A910-474B-830E-4A942B7869CB}" presName="compNode" presStyleCnt="0"/>
      <dgm:spPr/>
    </dgm:pt>
    <dgm:pt modelId="{B9F6B505-0D48-495B-BC81-CE633341C52C}" type="pres">
      <dgm:prSet presAssocID="{C20FB902-A910-474B-830E-4A942B7869CB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aste"/>
        </a:ext>
      </dgm:extLst>
    </dgm:pt>
    <dgm:pt modelId="{282AF0AC-059B-4ADB-8A9D-7E219638398D}" type="pres">
      <dgm:prSet presAssocID="{C20FB902-A910-474B-830E-4A942B7869CB}" presName="spaceRect" presStyleCnt="0"/>
      <dgm:spPr/>
    </dgm:pt>
    <dgm:pt modelId="{9D91BA3F-E7D1-4367-AF32-B8CE0C7BD8D6}" type="pres">
      <dgm:prSet presAssocID="{C20FB902-A910-474B-830E-4A942B7869CB}" presName="textRect" presStyleLbl="revTx" presStyleIdx="0" presStyleCnt="2">
        <dgm:presLayoutVars>
          <dgm:chMax val="1"/>
          <dgm:chPref val="1"/>
        </dgm:presLayoutVars>
      </dgm:prSet>
      <dgm:spPr/>
    </dgm:pt>
    <dgm:pt modelId="{E78FA610-B54C-4937-A309-2C51ED51105F}" type="pres">
      <dgm:prSet presAssocID="{1B961670-AFFC-40AF-9D36-9CCFD96BF695}" presName="sibTrans" presStyleCnt="0"/>
      <dgm:spPr/>
    </dgm:pt>
    <dgm:pt modelId="{0B67DBAF-82FE-409C-816D-4F8C05FDA82D}" type="pres">
      <dgm:prSet presAssocID="{7B56F41C-C8F7-41AD-8743-DBBF958F72DA}" presName="compNode" presStyleCnt="0"/>
      <dgm:spPr/>
    </dgm:pt>
    <dgm:pt modelId="{3E6EEC66-4F99-4811-8510-9E8A1FD77995}" type="pres">
      <dgm:prSet presAssocID="{7B56F41C-C8F7-41AD-8743-DBBF958F72DA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uzzle pieces"/>
        </a:ext>
      </dgm:extLst>
    </dgm:pt>
    <dgm:pt modelId="{7EEE308B-CD93-4F93-9B33-01C97E4FF491}" type="pres">
      <dgm:prSet presAssocID="{7B56F41C-C8F7-41AD-8743-DBBF958F72DA}" presName="spaceRect" presStyleCnt="0"/>
      <dgm:spPr/>
    </dgm:pt>
    <dgm:pt modelId="{80DCE02D-2B79-435B-ADE2-6115F468DB55}" type="pres">
      <dgm:prSet presAssocID="{7B56F41C-C8F7-41AD-8743-DBBF958F72DA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D4ADC227-1C3A-4870-B014-F775DDA98FDB}" srcId="{F8E2E825-F59E-414F-A257-2798E82F383F}" destId="{7B56F41C-C8F7-41AD-8743-DBBF958F72DA}" srcOrd="1" destOrd="0" parTransId="{DBE0FA77-075F-4816-9957-28C58FF7278D}" sibTransId="{2E01E096-9D24-43F0-87B2-492518711CF3}"/>
    <dgm:cxn modelId="{B0E21072-0A6B-4FE0-98CF-DD8DB9EBDFBC}" type="presOf" srcId="{F8E2E825-F59E-414F-A257-2798E82F383F}" destId="{99E70257-B721-46EE-968E-67E7F903E22B}" srcOrd="0" destOrd="0" presId="urn:microsoft.com/office/officeart/2018/2/layout/IconLabelList"/>
    <dgm:cxn modelId="{76610B8C-147E-4232-894B-CAA890325B22}" srcId="{F8E2E825-F59E-414F-A257-2798E82F383F}" destId="{C20FB902-A910-474B-830E-4A942B7869CB}" srcOrd="0" destOrd="0" parTransId="{2E64AB37-D3DC-4A65-A0A9-5A6627222726}" sibTransId="{1B961670-AFFC-40AF-9D36-9CCFD96BF695}"/>
    <dgm:cxn modelId="{67FDE2A4-5FA4-40AD-88D2-ABD720317B84}" type="presOf" srcId="{7B56F41C-C8F7-41AD-8743-DBBF958F72DA}" destId="{80DCE02D-2B79-435B-ADE2-6115F468DB55}" srcOrd="0" destOrd="0" presId="urn:microsoft.com/office/officeart/2018/2/layout/IconLabelList"/>
    <dgm:cxn modelId="{EC9877CA-CF57-4AFE-918B-E76E4C9CDA3E}" type="presOf" srcId="{C20FB902-A910-474B-830E-4A942B7869CB}" destId="{9D91BA3F-E7D1-4367-AF32-B8CE0C7BD8D6}" srcOrd="0" destOrd="0" presId="urn:microsoft.com/office/officeart/2018/2/layout/IconLabelList"/>
    <dgm:cxn modelId="{4339899F-6504-4488-B16F-73901564F0B1}" type="presParOf" srcId="{99E70257-B721-46EE-968E-67E7F903E22B}" destId="{F9741838-1CFE-48AE-8945-ACEED6BE7B99}" srcOrd="0" destOrd="0" presId="urn:microsoft.com/office/officeart/2018/2/layout/IconLabelList"/>
    <dgm:cxn modelId="{2896C960-6276-4A53-8609-7620BECBFDDC}" type="presParOf" srcId="{F9741838-1CFE-48AE-8945-ACEED6BE7B99}" destId="{B9F6B505-0D48-495B-BC81-CE633341C52C}" srcOrd="0" destOrd="0" presId="urn:microsoft.com/office/officeart/2018/2/layout/IconLabelList"/>
    <dgm:cxn modelId="{06C7784F-2B34-4F63-AAB6-780C5ABC3755}" type="presParOf" srcId="{F9741838-1CFE-48AE-8945-ACEED6BE7B99}" destId="{282AF0AC-059B-4ADB-8A9D-7E219638398D}" srcOrd="1" destOrd="0" presId="urn:microsoft.com/office/officeart/2018/2/layout/IconLabelList"/>
    <dgm:cxn modelId="{BE2F7030-3C77-40A5-A1F4-19B59B5F09D3}" type="presParOf" srcId="{F9741838-1CFE-48AE-8945-ACEED6BE7B99}" destId="{9D91BA3F-E7D1-4367-AF32-B8CE0C7BD8D6}" srcOrd="2" destOrd="0" presId="urn:microsoft.com/office/officeart/2018/2/layout/IconLabelList"/>
    <dgm:cxn modelId="{BA905A25-3C8D-4169-919C-1E98533BEF46}" type="presParOf" srcId="{99E70257-B721-46EE-968E-67E7F903E22B}" destId="{E78FA610-B54C-4937-A309-2C51ED51105F}" srcOrd="1" destOrd="0" presId="urn:microsoft.com/office/officeart/2018/2/layout/IconLabelList"/>
    <dgm:cxn modelId="{9219474E-0E6A-46EB-B37D-A5E28E9C808D}" type="presParOf" srcId="{99E70257-B721-46EE-968E-67E7F903E22B}" destId="{0B67DBAF-82FE-409C-816D-4F8C05FDA82D}" srcOrd="2" destOrd="0" presId="urn:microsoft.com/office/officeart/2018/2/layout/IconLabelList"/>
    <dgm:cxn modelId="{AD20EAA0-F454-40C6-A465-FD151A243D91}" type="presParOf" srcId="{0B67DBAF-82FE-409C-816D-4F8C05FDA82D}" destId="{3E6EEC66-4F99-4811-8510-9E8A1FD77995}" srcOrd="0" destOrd="0" presId="urn:microsoft.com/office/officeart/2018/2/layout/IconLabelList"/>
    <dgm:cxn modelId="{F64A5681-3DD6-477C-A1F9-728B5BE2320E}" type="presParOf" srcId="{0B67DBAF-82FE-409C-816D-4F8C05FDA82D}" destId="{7EEE308B-CD93-4F93-9B33-01C97E4FF491}" srcOrd="1" destOrd="0" presId="urn:microsoft.com/office/officeart/2018/2/layout/IconLabelList"/>
    <dgm:cxn modelId="{7C80E74C-FBD7-4C1D-AB6E-B0B356C6BAB6}" type="presParOf" srcId="{0B67DBAF-82FE-409C-816D-4F8C05FDA82D}" destId="{80DCE02D-2B79-435B-ADE2-6115F468DB55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088107-C666-4084-AE99-B15CD4C1DBFD}">
      <dsp:nvSpPr>
        <dsp:cNvPr id="0" name=""/>
        <dsp:cNvSpPr/>
      </dsp:nvSpPr>
      <dsp:spPr>
        <a:xfrm>
          <a:off x="933550" y="971018"/>
          <a:ext cx="1080265" cy="108026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42217B-275E-447F-9046-1333FDB44CD4}">
      <dsp:nvSpPr>
        <dsp:cNvPr id="0" name=""/>
        <dsp:cNvSpPr/>
      </dsp:nvSpPr>
      <dsp:spPr>
        <a:xfrm>
          <a:off x="273388" y="2412819"/>
          <a:ext cx="2400590" cy="967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Segoe UI Light" panose="020B0502040204020203" pitchFamily="34" charset="0"/>
              <a:ea typeface="+mn-ea"/>
              <a:cs typeface="Segoe UI Light" panose="020B0502040204020203" pitchFamily="34" charset="0"/>
            </a:rPr>
            <a:t>PowerApps basics</a:t>
          </a:r>
        </a:p>
      </dsp:txBody>
      <dsp:txXfrm>
        <a:off x="273388" y="2412819"/>
        <a:ext cx="2400590" cy="967500"/>
      </dsp:txXfrm>
    </dsp:sp>
    <dsp:sp modelId="{232435CF-7F4F-44DA-93E1-1FAF603D02F7}">
      <dsp:nvSpPr>
        <dsp:cNvPr id="0" name=""/>
        <dsp:cNvSpPr/>
      </dsp:nvSpPr>
      <dsp:spPr>
        <a:xfrm>
          <a:off x="3754244" y="971018"/>
          <a:ext cx="1080265" cy="108026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7B867E-483B-4FE4-BB93-B6366C4B107B}">
      <dsp:nvSpPr>
        <dsp:cNvPr id="0" name=""/>
        <dsp:cNvSpPr/>
      </dsp:nvSpPr>
      <dsp:spPr>
        <a:xfrm>
          <a:off x="3094082" y="2412819"/>
          <a:ext cx="2400590" cy="967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Segoe UI Light" panose="020B0502040204020203" pitchFamily="34" charset="0"/>
              <a:ea typeface="+mn-ea"/>
              <a:cs typeface="Segoe UI Light" panose="020B0502040204020203" pitchFamily="34" charset="0"/>
            </a:rPr>
            <a:t>CDS</a:t>
          </a:r>
        </a:p>
      </dsp:txBody>
      <dsp:txXfrm>
        <a:off x="3094082" y="2412819"/>
        <a:ext cx="2400590" cy="967500"/>
      </dsp:txXfrm>
    </dsp:sp>
    <dsp:sp modelId="{ED5D4A68-4A93-4842-A73E-2036F005709E}">
      <dsp:nvSpPr>
        <dsp:cNvPr id="0" name=""/>
        <dsp:cNvSpPr/>
      </dsp:nvSpPr>
      <dsp:spPr>
        <a:xfrm>
          <a:off x="6574938" y="971018"/>
          <a:ext cx="1080265" cy="108026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9A79C21-202A-431F-B5A9-F38F0C9FC8F1}">
      <dsp:nvSpPr>
        <dsp:cNvPr id="0" name=""/>
        <dsp:cNvSpPr/>
      </dsp:nvSpPr>
      <dsp:spPr>
        <a:xfrm>
          <a:off x="5914776" y="2412819"/>
          <a:ext cx="2400590" cy="967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Segoe UI Light" panose="020B0502040204020203" pitchFamily="34" charset="0"/>
              <a:ea typeface="+mn-ea"/>
              <a:cs typeface="Segoe UI Light" panose="020B0502040204020203" pitchFamily="34" charset="0"/>
            </a:rPr>
            <a:t>Model Driven Apps</a:t>
          </a:r>
        </a:p>
      </dsp:txBody>
      <dsp:txXfrm>
        <a:off x="5914776" y="2412819"/>
        <a:ext cx="2400590" cy="967500"/>
      </dsp:txXfrm>
    </dsp:sp>
    <dsp:sp modelId="{532F9520-E28F-45C3-8812-E95FF8B04AD5}">
      <dsp:nvSpPr>
        <dsp:cNvPr id="0" name=""/>
        <dsp:cNvSpPr/>
      </dsp:nvSpPr>
      <dsp:spPr>
        <a:xfrm>
          <a:off x="9395632" y="971018"/>
          <a:ext cx="1080265" cy="1080265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A470BEF-7ACE-4EA3-B1E5-19CCEF5A8F34}">
      <dsp:nvSpPr>
        <dsp:cNvPr id="0" name=""/>
        <dsp:cNvSpPr/>
      </dsp:nvSpPr>
      <dsp:spPr>
        <a:xfrm>
          <a:off x="8735470" y="2412819"/>
          <a:ext cx="2400590" cy="967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Segoe UI Light" panose="020B0502040204020203" pitchFamily="34" charset="0"/>
              <a:ea typeface="+mn-ea"/>
              <a:cs typeface="Segoe UI Light" panose="020B0502040204020203" pitchFamily="34" charset="0"/>
            </a:rPr>
            <a:t>Custom code</a:t>
          </a:r>
          <a:endParaRPr lang="en-NL" sz="2800" b="1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Segoe UI Light" panose="020B0502040204020203" pitchFamily="34" charset="0"/>
            <a:ea typeface="+mn-ea"/>
            <a:cs typeface="Segoe UI Light" panose="020B0502040204020203" pitchFamily="34" charset="0"/>
          </a:endParaRPr>
        </a:p>
      </dsp:txBody>
      <dsp:txXfrm>
        <a:off x="8735470" y="2412819"/>
        <a:ext cx="2400590" cy="967500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EB5ACF-74E1-4BC3-BE90-E4C7391BA342}">
      <dsp:nvSpPr>
        <dsp:cNvPr id="0" name=""/>
        <dsp:cNvSpPr/>
      </dsp:nvSpPr>
      <dsp:spPr>
        <a:xfrm>
          <a:off x="3282458" y="64624"/>
          <a:ext cx="1341562" cy="134156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8D965AC-2F97-42C6-A4B7-C4F1A817D029}">
      <dsp:nvSpPr>
        <dsp:cNvPr id="0" name=""/>
        <dsp:cNvSpPr/>
      </dsp:nvSpPr>
      <dsp:spPr>
        <a:xfrm>
          <a:off x="1998225" y="1773997"/>
          <a:ext cx="3910028" cy="742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solidFill>
                <a:srgbClr val="3A3A3A"/>
              </a:solidFill>
              <a:latin typeface="Segoe UI Light" panose="020B0502040204020203" pitchFamily="34" charset="0"/>
              <a:ea typeface="+mn-ea"/>
              <a:cs typeface="Segoe UI Light" panose="020B0502040204020203" pitchFamily="34" charset="0"/>
            </a:rPr>
            <a:t>Auto format functions</a:t>
          </a:r>
        </a:p>
      </dsp:txBody>
      <dsp:txXfrm>
        <a:off x="1998225" y="1773997"/>
        <a:ext cx="3910028" cy="742500"/>
      </dsp:txXfrm>
    </dsp:sp>
    <dsp:sp modelId="{D79F1783-D152-4D6A-94A0-6C221BF11A8E}">
      <dsp:nvSpPr>
        <dsp:cNvPr id="0" name=""/>
        <dsp:cNvSpPr/>
      </dsp:nvSpPr>
      <dsp:spPr>
        <a:xfrm>
          <a:off x="7249816" y="64624"/>
          <a:ext cx="1341562" cy="134156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739BD4-615B-4BB2-8597-1F0AC93345E9}">
      <dsp:nvSpPr>
        <dsp:cNvPr id="0" name=""/>
        <dsp:cNvSpPr/>
      </dsp:nvSpPr>
      <dsp:spPr>
        <a:xfrm>
          <a:off x="6429973" y="1773997"/>
          <a:ext cx="2981250" cy="742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solidFill>
                <a:srgbClr val="3A3A3A"/>
              </a:solidFill>
              <a:latin typeface="Segoe UI Light" panose="020B0502040204020203" pitchFamily="34" charset="0"/>
              <a:ea typeface="+mn-ea"/>
              <a:cs typeface="Segoe UI Light" panose="020B0502040204020203" pitchFamily="34" charset="0"/>
            </a:rPr>
            <a:t>App checker</a:t>
          </a:r>
        </a:p>
      </dsp:txBody>
      <dsp:txXfrm>
        <a:off x="6429973" y="1773997"/>
        <a:ext cx="2981250" cy="742500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E353B0-818D-4BBD-BF01-4BAE39903A80}">
      <dsp:nvSpPr>
        <dsp:cNvPr id="0" name=""/>
        <dsp:cNvSpPr/>
      </dsp:nvSpPr>
      <dsp:spPr>
        <a:xfrm>
          <a:off x="1082657" y="732624"/>
          <a:ext cx="1485664" cy="148566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B971D7-2DB6-4AB0-B321-F2A289D5042B}">
      <dsp:nvSpPr>
        <dsp:cNvPr id="0" name=""/>
        <dsp:cNvSpPr/>
      </dsp:nvSpPr>
      <dsp:spPr>
        <a:xfrm>
          <a:off x="174751" y="2651213"/>
          <a:ext cx="3301476" cy="967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solidFill>
                <a:srgbClr val="3A3A3A"/>
              </a:solidFill>
              <a:latin typeface="Segoe UI Light" panose="020B0502040204020203" pitchFamily="34" charset="0"/>
              <a:ea typeface="+mn-ea"/>
              <a:cs typeface="Segoe UI Light" panose="020B0502040204020203" pitchFamily="34" charset="0"/>
            </a:rPr>
            <a:t>Individual / Organizational</a:t>
          </a:r>
        </a:p>
      </dsp:txBody>
      <dsp:txXfrm>
        <a:off x="174751" y="2651213"/>
        <a:ext cx="3301476" cy="967500"/>
      </dsp:txXfrm>
    </dsp:sp>
    <dsp:sp modelId="{40DA7D9D-3AA3-4B2C-B127-B52D6C778325}">
      <dsp:nvSpPr>
        <dsp:cNvPr id="0" name=""/>
        <dsp:cNvSpPr/>
      </dsp:nvSpPr>
      <dsp:spPr>
        <a:xfrm>
          <a:off x="4961892" y="732624"/>
          <a:ext cx="1485664" cy="148566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F7622F0-0668-47B3-9A90-CE15FBE690F6}">
      <dsp:nvSpPr>
        <dsp:cNvPr id="0" name=""/>
        <dsp:cNvSpPr/>
      </dsp:nvSpPr>
      <dsp:spPr>
        <a:xfrm>
          <a:off x="4053986" y="2651213"/>
          <a:ext cx="3301476" cy="967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solidFill>
                <a:srgbClr val="3A3A3A"/>
              </a:solidFill>
              <a:latin typeface="Segoe UI Light" panose="020B0502040204020203" pitchFamily="34" charset="0"/>
              <a:ea typeface="+mn-ea"/>
              <a:cs typeface="Segoe UI Light" panose="020B0502040204020203" pitchFamily="34" charset="0"/>
            </a:rPr>
            <a:t>Multiple owners</a:t>
          </a:r>
        </a:p>
      </dsp:txBody>
      <dsp:txXfrm>
        <a:off x="4053986" y="2651213"/>
        <a:ext cx="3301476" cy="967500"/>
      </dsp:txXfrm>
    </dsp:sp>
    <dsp:sp modelId="{14952CDF-A431-4175-B711-D817F1F9D565}">
      <dsp:nvSpPr>
        <dsp:cNvPr id="0" name=""/>
        <dsp:cNvSpPr/>
      </dsp:nvSpPr>
      <dsp:spPr>
        <a:xfrm>
          <a:off x="8841127" y="732624"/>
          <a:ext cx="1485664" cy="148566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E90878-5731-492B-9245-85230458433E}">
      <dsp:nvSpPr>
        <dsp:cNvPr id="0" name=""/>
        <dsp:cNvSpPr/>
      </dsp:nvSpPr>
      <dsp:spPr>
        <a:xfrm>
          <a:off x="7933221" y="2651213"/>
          <a:ext cx="3301476" cy="967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solidFill>
                <a:srgbClr val="3A3A3A"/>
              </a:solidFill>
              <a:latin typeface="Segoe UI Light" panose="020B0502040204020203" pitchFamily="34" charset="0"/>
              <a:ea typeface="+mn-ea"/>
              <a:cs typeface="Segoe UI Light" panose="020B0502040204020203" pitchFamily="34" charset="0"/>
            </a:rPr>
            <a:t>Service account</a:t>
          </a:r>
        </a:p>
      </dsp:txBody>
      <dsp:txXfrm>
        <a:off x="7933221" y="2651213"/>
        <a:ext cx="3301476" cy="967500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267729-A73F-4D52-9FF3-9713D3B476C6}">
      <dsp:nvSpPr>
        <dsp:cNvPr id="0" name=""/>
        <dsp:cNvSpPr/>
      </dsp:nvSpPr>
      <dsp:spPr>
        <a:xfrm>
          <a:off x="1108607" y="842859"/>
          <a:ext cx="1191585" cy="119158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D1C513-76BB-43B4-9C76-C29A873E9A60}">
      <dsp:nvSpPr>
        <dsp:cNvPr id="0" name=""/>
        <dsp:cNvSpPr/>
      </dsp:nvSpPr>
      <dsp:spPr>
        <a:xfrm>
          <a:off x="2134" y="2149066"/>
          <a:ext cx="3404531" cy="5106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800" b="1" kern="1200" dirty="0">
              <a:solidFill>
                <a:srgbClr val="3A3A3A"/>
              </a:solidFill>
              <a:latin typeface="Segoe UI Light" panose="020B0502040204020203" pitchFamily="34" charset="0"/>
              <a:ea typeface="+mn-ea"/>
              <a:cs typeface="Segoe UI Light" panose="020B0502040204020203" pitchFamily="34" charset="0"/>
            </a:rPr>
            <a:t>Documentation</a:t>
          </a:r>
        </a:p>
      </dsp:txBody>
      <dsp:txXfrm>
        <a:off x="2134" y="2149066"/>
        <a:ext cx="3404531" cy="510679"/>
      </dsp:txXfrm>
    </dsp:sp>
    <dsp:sp modelId="{997B60AA-528C-4F46-A0BB-1DA7086735D0}">
      <dsp:nvSpPr>
        <dsp:cNvPr id="0" name=""/>
        <dsp:cNvSpPr/>
      </dsp:nvSpPr>
      <dsp:spPr>
        <a:xfrm>
          <a:off x="2134" y="2713058"/>
          <a:ext cx="3404531" cy="7954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rgbClr val="3A3A3A"/>
              </a:solidFill>
              <a:latin typeface="Segoe UI Light" panose="020B0502040204020203" pitchFamily="34" charset="0"/>
              <a:ea typeface="+mn-ea"/>
              <a:cs typeface="Segoe UI Light" panose="020B0502040204020203" pitchFamily="34" charset="0"/>
            </a:rPr>
            <a:t>Design documents</a:t>
          </a:r>
        </a:p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rgbClr val="3A3A3A"/>
              </a:solidFill>
              <a:latin typeface="Segoe UI Light" panose="020B0502040204020203" pitchFamily="34" charset="0"/>
              <a:ea typeface="+mn-ea"/>
              <a:cs typeface="Segoe UI Light" panose="020B0502040204020203" pitchFamily="34" charset="0"/>
            </a:rPr>
            <a:t>Comments</a:t>
          </a:r>
        </a:p>
      </dsp:txBody>
      <dsp:txXfrm>
        <a:off x="2134" y="2713058"/>
        <a:ext cx="3404531" cy="795419"/>
      </dsp:txXfrm>
    </dsp:sp>
    <dsp:sp modelId="{46A640DF-D8A1-4D19-8E1E-7E8CA4A8F58C}">
      <dsp:nvSpPr>
        <dsp:cNvPr id="0" name=""/>
        <dsp:cNvSpPr/>
      </dsp:nvSpPr>
      <dsp:spPr>
        <a:xfrm>
          <a:off x="5108931" y="842859"/>
          <a:ext cx="1191585" cy="119158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452BB6-9196-4167-B151-AD847C422F46}">
      <dsp:nvSpPr>
        <dsp:cNvPr id="0" name=""/>
        <dsp:cNvSpPr/>
      </dsp:nvSpPr>
      <dsp:spPr>
        <a:xfrm>
          <a:off x="4002458" y="2149066"/>
          <a:ext cx="3404531" cy="5106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800" b="1" kern="1200" dirty="0">
              <a:solidFill>
                <a:srgbClr val="3A3A3A"/>
              </a:solidFill>
              <a:latin typeface="Segoe UI Light" panose="020B0502040204020203" pitchFamily="34" charset="0"/>
              <a:ea typeface="+mn-ea"/>
              <a:cs typeface="Segoe UI Light" panose="020B0502040204020203" pitchFamily="34" charset="0"/>
            </a:rPr>
            <a:t>Testing</a:t>
          </a:r>
        </a:p>
      </dsp:txBody>
      <dsp:txXfrm>
        <a:off x="4002458" y="2149066"/>
        <a:ext cx="3404531" cy="510679"/>
      </dsp:txXfrm>
    </dsp:sp>
    <dsp:sp modelId="{6A4C8025-D1CD-42CC-8245-8E77D986FDC6}">
      <dsp:nvSpPr>
        <dsp:cNvPr id="0" name=""/>
        <dsp:cNvSpPr/>
      </dsp:nvSpPr>
      <dsp:spPr>
        <a:xfrm>
          <a:off x="4002458" y="2713058"/>
          <a:ext cx="3404531" cy="7954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53C11FD-8423-48F2-A8C7-561939C77051}">
      <dsp:nvSpPr>
        <dsp:cNvPr id="0" name=""/>
        <dsp:cNvSpPr/>
      </dsp:nvSpPr>
      <dsp:spPr>
        <a:xfrm>
          <a:off x="9109255" y="842859"/>
          <a:ext cx="1191585" cy="119158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2E3881-63A0-42B0-AD88-A1309C31BD2C}">
      <dsp:nvSpPr>
        <dsp:cNvPr id="0" name=""/>
        <dsp:cNvSpPr/>
      </dsp:nvSpPr>
      <dsp:spPr>
        <a:xfrm>
          <a:off x="8002783" y="2149066"/>
          <a:ext cx="3404531" cy="5106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800" b="1" kern="1200" dirty="0">
              <a:solidFill>
                <a:srgbClr val="3A3A3A"/>
              </a:solidFill>
              <a:latin typeface="Segoe UI Light" panose="020B0502040204020203" pitchFamily="34" charset="0"/>
              <a:ea typeface="+mn-ea"/>
              <a:cs typeface="Segoe UI Light" panose="020B0502040204020203" pitchFamily="34" charset="0"/>
            </a:rPr>
            <a:t>Backup</a:t>
          </a:r>
        </a:p>
      </dsp:txBody>
      <dsp:txXfrm>
        <a:off x="8002783" y="2149066"/>
        <a:ext cx="3404531" cy="510679"/>
      </dsp:txXfrm>
    </dsp:sp>
    <dsp:sp modelId="{F46D50B4-2781-494C-9259-909956F7EE05}">
      <dsp:nvSpPr>
        <dsp:cNvPr id="0" name=""/>
        <dsp:cNvSpPr/>
      </dsp:nvSpPr>
      <dsp:spPr>
        <a:xfrm>
          <a:off x="8002783" y="2713058"/>
          <a:ext cx="3404531" cy="7954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rgbClr val="3A3A3A"/>
              </a:solidFill>
              <a:latin typeface="Segoe UI Light" panose="020B0502040204020203" pitchFamily="34" charset="0"/>
              <a:ea typeface="+mn-ea"/>
              <a:cs typeface="Segoe UI Light" panose="020B0502040204020203" pitchFamily="34" charset="0"/>
            </a:rPr>
            <a:t>Version history</a:t>
          </a:r>
        </a:p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rgbClr val="3A3A3A"/>
              </a:solidFill>
              <a:latin typeface="Segoe UI Light" panose="020B0502040204020203" pitchFamily="34" charset="0"/>
              <a:ea typeface="+mn-ea"/>
              <a:cs typeface="Segoe UI Light" panose="020B0502040204020203" pitchFamily="34" charset="0"/>
            </a:rPr>
            <a:t>Export</a:t>
          </a:r>
        </a:p>
      </dsp:txBody>
      <dsp:txXfrm>
        <a:off x="8002783" y="2713058"/>
        <a:ext cx="3404531" cy="79541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BDD965-D255-475D-97DF-AFB0C03F3FE5}">
      <dsp:nvSpPr>
        <dsp:cNvPr id="0" name=""/>
        <dsp:cNvSpPr/>
      </dsp:nvSpPr>
      <dsp:spPr>
        <a:xfrm>
          <a:off x="933550" y="762559"/>
          <a:ext cx="1080265" cy="108026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E7B6B09-B570-404E-9CB2-341997F02963}">
      <dsp:nvSpPr>
        <dsp:cNvPr id="0" name=""/>
        <dsp:cNvSpPr/>
      </dsp:nvSpPr>
      <dsp:spPr>
        <a:xfrm>
          <a:off x="273388" y="2266903"/>
          <a:ext cx="2400590" cy="13218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latin typeface="Segoe UI Light" panose="020B0502040204020203" pitchFamily="34" charset="0"/>
              <a:cs typeface="Segoe UI Light" panose="020B0502040204020203" pitchFamily="34" charset="0"/>
            </a:rPr>
            <a:t>Screen naming</a:t>
          </a:r>
        </a:p>
      </dsp:txBody>
      <dsp:txXfrm>
        <a:off x="273388" y="2266903"/>
        <a:ext cx="2400590" cy="1321875"/>
      </dsp:txXfrm>
    </dsp:sp>
    <dsp:sp modelId="{EF4DF5AA-E3DA-4756-B04D-68272098C4DA}">
      <dsp:nvSpPr>
        <dsp:cNvPr id="0" name=""/>
        <dsp:cNvSpPr/>
      </dsp:nvSpPr>
      <dsp:spPr>
        <a:xfrm>
          <a:off x="3754244" y="762559"/>
          <a:ext cx="1080265" cy="108026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D4D34F3-9490-48F1-B704-778E82CB83C4}">
      <dsp:nvSpPr>
        <dsp:cNvPr id="0" name=""/>
        <dsp:cNvSpPr/>
      </dsp:nvSpPr>
      <dsp:spPr>
        <a:xfrm>
          <a:off x="3094082" y="2266903"/>
          <a:ext cx="2400590" cy="13218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latin typeface="Segoe UI Light" panose="020B0502040204020203" pitchFamily="34" charset="0"/>
              <a:cs typeface="Segoe UI Light" panose="020B0502040204020203" pitchFamily="34" charset="0"/>
            </a:rPr>
            <a:t>Use of colors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b="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Segoe UI Light" panose="020B0502040204020203" pitchFamily="34" charset="0"/>
            <a:ea typeface="+mn-ea"/>
            <a:cs typeface="Segoe UI Light" panose="020B0502040204020203" pitchFamily="34" charset="0"/>
          </a:endParaRPr>
        </a:p>
      </dsp:txBody>
      <dsp:txXfrm>
        <a:off x="3094082" y="2266903"/>
        <a:ext cx="2400590" cy="1321875"/>
      </dsp:txXfrm>
    </dsp:sp>
    <dsp:sp modelId="{ADFD5287-BEC0-42FA-9B42-0998CB582486}">
      <dsp:nvSpPr>
        <dsp:cNvPr id="0" name=""/>
        <dsp:cNvSpPr/>
      </dsp:nvSpPr>
      <dsp:spPr>
        <a:xfrm>
          <a:off x="6574938" y="762559"/>
          <a:ext cx="1080265" cy="108026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B355C2-3392-493C-AD58-2A47418AA2E4}">
      <dsp:nvSpPr>
        <dsp:cNvPr id="0" name=""/>
        <dsp:cNvSpPr/>
      </dsp:nvSpPr>
      <dsp:spPr>
        <a:xfrm>
          <a:off x="5914776" y="2266903"/>
          <a:ext cx="2400590" cy="13218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latin typeface="Segoe UI Light" panose="020B0502040204020203" pitchFamily="34" charset="0"/>
              <a:cs typeface="Segoe UI Light" panose="020B0502040204020203" pitchFamily="34" charset="0"/>
            </a:rPr>
            <a:t>Multimedia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 dirty="0">
              <a:latin typeface="Segoe UI Light" panose="020B0502040204020203" pitchFamily="34" charset="0"/>
              <a:cs typeface="Segoe UI Light" panose="020B0502040204020203" pitchFamily="34" charset="0"/>
            </a:rPr>
            <a:t>Captions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 dirty="0">
              <a:latin typeface="Segoe UI Light" panose="020B0502040204020203" pitchFamily="34" charset="0"/>
              <a:cs typeface="Segoe UI Light" panose="020B0502040204020203" pitchFamily="34" charset="0"/>
            </a:rPr>
            <a:t>Transcripts</a:t>
          </a:r>
        </a:p>
      </dsp:txBody>
      <dsp:txXfrm>
        <a:off x="5914776" y="2266903"/>
        <a:ext cx="2400590" cy="1321875"/>
      </dsp:txXfrm>
    </dsp:sp>
    <dsp:sp modelId="{105738DD-04F9-4C0A-ACFF-80ED54B21254}">
      <dsp:nvSpPr>
        <dsp:cNvPr id="0" name=""/>
        <dsp:cNvSpPr/>
      </dsp:nvSpPr>
      <dsp:spPr>
        <a:xfrm>
          <a:off x="9395632" y="762559"/>
          <a:ext cx="1080265" cy="1080265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BB0AC35-3590-4F4F-86D1-D389DB448408}">
      <dsp:nvSpPr>
        <dsp:cNvPr id="0" name=""/>
        <dsp:cNvSpPr/>
      </dsp:nvSpPr>
      <dsp:spPr>
        <a:xfrm>
          <a:off x="8735470" y="2266903"/>
          <a:ext cx="2400590" cy="13218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latin typeface="Segoe UI Light" panose="020B0502040204020203" pitchFamily="34" charset="0"/>
              <a:cs typeface="Segoe UI Light" panose="020B0502040204020203" pitchFamily="34" charset="0"/>
            </a:rPr>
            <a:t>App checker</a:t>
          </a:r>
        </a:p>
      </dsp:txBody>
      <dsp:txXfrm>
        <a:off x="8735470" y="2266903"/>
        <a:ext cx="2400590" cy="132187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A7940A-718E-4F7F-9942-774AA6A2183C}">
      <dsp:nvSpPr>
        <dsp:cNvPr id="0" name=""/>
        <dsp:cNvSpPr/>
      </dsp:nvSpPr>
      <dsp:spPr>
        <a:xfrm>
          <a:off x="1923484" y="348562"/>
          <a:ext cx="1215398" cy="121539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B6F676-59D6-4C7A-AD3A-B95092B7D3DE}">
      <dsp:nvSpPr>
        <dsp:cNvPr id="0" name=""/>
        <dsp:cNvSpPr/>
      </dsp:nvSpPr>
      <dsp:spPr>
        <a:xfrm>
          <a:off x="1180740" y="2112775"/>
          <a:ext cx="2700885" cy="189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800" b="1" kern="1200" dirty="0" err="1">
              <a:solidFill>
                <a:srgbClr val="3A3A3A"/>
              </a:solidFill>
              <a:latin typeface="Segoe UI Light" panose="020B0502040204020203" pitchFamily="34" charset="0"/>
              <a:ea typeface="+mn-ea"/>
              <a:cs typeface="Segoe UI Light" panose="020B0502040204020203" pitchFamily="34" charset="0"/>
            </a:rPr>
            <a:t>AccessibleLabel</a:t>
          </a:r>
          <a:endParaRPr lang="en-US" sz="2800" b="1" kern="1200" dirty="0">
            <a:solidFill>
              <a:srgbClr val="3A3A3A"/>
            </a:solidFill>
            <a:latin typeface="Segoe UI Light" panose="020B0502040204020203" pitchFamily="34" charset="0"/>
            <a:ea typeface="+mn-ea"/>
            <a:cs typeface="Segoe UI Light" panose="020B0502040204020203" pitchFamily="34" charset="0"/>
          </a:endParaRPr>
        </a:p>
      </dsp:txBody>
      <dsp:txXfrm>
        <a:off x="1180740" y="2112775"/>
        <a:ext cx="2700885" cy="1890000"/>
      </dsp:txXfrm>
    </dsp:sp>
    <dsp:sp modelId="{B29BD345-90E5-45DA-9906-C58FBD9E23EB}">
      <dsp:nvSpPr>
        <dsp:cNvPr id="0" name=""/>
        <dsp:cNvSpPr/>
      </dsp:nvSpPr>
      <dsp:spPr>
        <a:xfrm>
          <a:off x="5097025" y="348562"/>
          <a:ext cx="1215398" cy="121539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E5826C-EEE0-4066-90A0-82CB43CB4404}">
      <dsp:nvSpPr>
        <dsp:cNvPr id="0" name=""/>
        <dsp:cNvSpPr/>
      </dsp:nvSpPr>
      <dsp:spPr>
        <a:xfrm>
          <a:off x="4354281" y="2112775"/>
          <a:ext cx="2700885" cy="189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latin typeface="Segoe UI Light" panose="020B0502040204020203" pitchFamily="34" charset="0"/>
              <a:cs typeface="Segoe UI Light" panose="020B0502040204020203" pitchFamily="34" charset="0"/>
            </a:rPr>
            <a:t>Live</a:t>
          </a:r>
        </a:p>
        <a:p>
          <a:pPr marL="0" lvl="0" indent="0" algn="ctr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 dirty="0">
              <a:latin typeface="Segoe UI Light" panose="020B0502040204020203" pitchFamily="34" charset="0"/>
              <a:cs typeface="Segoe UI Light" panose="020B0502040204020203" pitchFamily="34" charset="0"/>
            </a:rPr>
            <a:t>Off</a:t>
          </a:r>
        </a:p>
        <a:p>
          <a:pPr marL="0" lvl="0" indent="0" algn="ctr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 dirty="0">
              <a:latin typeface="Segoe UI Light" panose="020B0502040204020203" pitchFamily="34" charset="0"/>
              <a:cs typeface="Segoe UI Light" panose="020B0502040204020203" pitchFamily="34" charset="0"/>
            </a:rPr>
            <a:t>Polite</a:t>
          </a:r>
        </a:p>
        <a:p>
          <a:pPr marL="0" lvl="0" indent="0" algn="ctr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 dirty="0">
              <a:latin typeface="Segoe UI Light" panose="020B0502040204020203" pitchFamily="34" charset="0"/>
              <a:cs typeface="Segoe UI Light" panose="020B0502040204020203" pitchFamily="34" charset="0"/>
            </a:rPr>
            <a:t>Assertive</a:t>
          </a:r>
        </a:p>
      </dsp:txBody>
      <dsp:txXfrm>
        <a:off x="4354281" y="2112775"/>
        <a:ext cx="2700885" cy="1890000"/>
      </dsp:txXfrm>
    </dsp:sp>
    <dsp:sp modelId="{2D7244F1-DE4C-4630-8D76-523176A82430}">
      <dsp:nvSpPr>
        <dsp:cNvPr id="0" name=""/>
        <dsp:cNvSpPr/>
      </dsp:nvSpPr>
      <dsp:spPr>
        <a:xfrm>
          <a:off x="8270566" y="348562"/>
          <a:ext cx="1215398" cy="1215398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3C11C0-7FBD-4E89-A922-E8BC6D67B91B}">
      <dsp:nvSpPr>
        <dsp:cNvPr id="0" name=""/>
        <dsp:cNvSpPr/>
      </dsp:nvSpPr>
      <dsp:spPr>
        <a:xfrm>
          <a:off x="7527822" y="2112775"/>
          <a:ext cx="2700885" cy="189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 err="1">
              <a:latin typeface="Segoe UI Light" panose="020B0502040204020203" pitchFamily="34" charset="0"/>
              <a:cs typeface="Segoe UI Light" panose="020B0502040204020203" pitchFamily="34" charset="0"/>
            </a:rPr>
            <a:t>TabIndex</a:t>
          </a:r>
          <a:endParaRPr lang="en-US" sz="2800" b="1" kern="1200" dirty="0">
            <a:latin typeface="Segoe UI Light" panose="020B0502040204020203" pitchFamily="34" charset="0"/>
            <a:cs typeface="Segoe UI Light" panose="020B0502040204020203" pitchFamily="34" charset="0"/>
          </a:endParaRPr>
        </a:p>
      </dsp:txBody>
      <dsp:txXfrm>
        <a:off x="7527822" y="2112775"/>
        <a:ext cx="2700885" cy="189000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05654F-2840-4ACC-82FD-B70D879E19E2}">
      <dsp:nvSpPr>
        <dsp:cNvPr id="0" name=""/>
        <dsp:cNvSpPr/>
      </dsp:nvSpPr>
      <dsp:spPr>
        <a:xfrm>
          <a:off x="887790" y="981914"/>
          <a:ext cx="881507" cy="881507"/>
        </a:xfrm>
        <a:prstGeom prst="rect">
          <a:avLst/>
        </a:prstGeom>
        <a:blipFill>
          <a:blip xmlns:r="http://schemas.openxmlformats.org/officeDocument/2006/relationships" r:embed="rId1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D2C0B9-78DB-47E3-98F1-BCA11338ACF1}">
      <dsp:nvSpPr>
        <dsp:cNvPr id="0" name=""/>
        <dsp:cNvSpPr/>
      </dsp:nvSpPr>
      <dsp:spPr>
        <a:xfrm>
          <a:off x="6406" y="1997160"/>
          <a:ext cx="2518593" cy="4840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800" b="1" kern="1200" dirty="0">
              <a:solidFill>
                <a:srgbClr val="3A3A3A"/>
              </a:solidFill>
              <a:latin typeface="Segoe UI Light" panose="020B0502040204020203" pitchFamily="34" charset="0"/>
              <a:ea typeface="+mn-ea"/>
              <a:cs typeface="Segoe UI Light" panose="020B0502040204020203" pitchFamily="34" charset="0"/>
            </a:rPr>
            <a:t>Orientation</a:t>
          </a:r>
        </a:p>
      </dsp:txBody>
      <dsp:txXfrm>
        <a:off x="6406" y="1997160"/>
        <a:ext cx="2518593" cy="484042"/>
      </dsp:txXfrm>
    </dsp:sp>
    <dsp:sp modelId="{A46610EC-68C9-4C8F-BB19-85B8E5212318}">
      <dsp:nvSpPr>
        <dsp:cNvPr id="0" name=""/>
        <dsp:cNvSpPr/>
      </dsp:nvSpPr>
      <dsp:spPr>
        <a:xfrm>
          <a:off x="6406" y="2527593"/>
          <a:ext cx="2518593" cy="8078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rgbClr val="3A3A3A"/>
              </a:solidFill>
              <a:latin typeface="Segoe UI Light" panose="020B0502040204020203" pitchFamily="34" charset="0"/>
              <a:ea typeface="+mn-ea"/>
              <a:cs typeface="Segoe UI Light" panose="020B0502040204020203" pitchFamily="34" charset="0"/>
            </a:rPr>
            <a:t>Phone</a:t>
          </a:r>
        </a:p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rgbClr val="3A3A3A"/>
              </a:solidFill>
              <a:latin typeface="Segoe UI Light" panose="020B0502040204020203" pitchFamily="34" charset="0"/>
              <a:ea typeface="+mn-ea"/>
              <a:cs typeface="Segoe UI Light" panose="020B0502040204020203" pitchFamily="34" charset="0"/>
            </a:rPr>
            <a:t>Tablet</a:t>
          </a:r>
        </a:p>
      </dsp:txBody>
      <dsp:txXfrm>
        <a:off x="6406" y="2527593"/>
        <a:ext cx="2518593" cy="807830"/>
      </dsp:txXfrm>
    </dsp:sp>
    <dsp:sp modelId="{B1C12238-A74E-41C5-88CC-B704577BD699}">
      <dsp:nvSpPr>
        <dsp:cNvPr id="0" name=""/>
        <dsp:cNvSpPr/>
      </dsp:nvSpPr>
      <dsp:spPr>
        <a:xfrm>
          <a:off x="3747950" y="981914"/>
          <a:ext cx="881507" cy="881507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E51A27-2868-431F-92CD-73B55E9E5687}">
      <dsp:nvSpPr>
        <dsp:cNvPr id="0" name=""/>
        <dsp:cNvSpPr/>
      </dsp:nvSpPr>
      <dsp:spPr>
        <a:xfrm>
          <a:off x="2965753" y="1997160"/>
          <a:ext cx="2518593" cy="4840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800" b="1" kern="1200" dirty="0">
              <a:solidFill>
                <a:srgbClr val="3A3A3A"/>
              </a:solidFill>
              <a:latin typeface="Segoe UI Light" panose="020B0502040204020203" pitchFamily="34" charset="0"/>
              <a:ea typeface="+mn-ea"/>
              <a:cs typeface="Segoe UI Light" panose="020B0502040204020203" pitchFamily="34" charset="0"/>
            </a:rPr>
            <a:t>Screen size</a:t>
          </a:r>
        </a:p>
      </dsp:txBody>
      <dsp:txXfrm>
        <a:off x="2965753" y="1997160"/>
        <a:ext cx="2518593" cy="484042"/>
      </dsp:txXfrm>
    </dsp:sp>
    <dsp:sp modelId="{77995D4F-5E26-4899-85F4-6B4A58005E32}">
      <dsp:nvSpPr>
        <dsp:cNvPr id="0" name=""/>
        <dsp:cNvSpPr/>
      </dsp:nvSpPr>
      <dsp:spPr>
        <a:xfrm>
          <a:off x="2965753" y="2527593"/>
          <a:ext cx="2518593" cy="8078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A6EF3D4-6C56-4065-AD54-2428A409384D}">
      <dsp:nvSpPr>
        <dsp:cNvPr id="0" name=""/>
        <dsp:cNvSpPr/>
      </dsp:nvSpPr>
      <dsp:spPr>
        <a:xfrm>
          <a:off x="6740346" y="981914"/>
          <a:ext cx="881507" cy="881507"/>
        </a:xfrm>
        <a:prstGeom prst="rect">
          <a:avLst/>
        </a:prstGeom>
        <a:blipFill>
          <a:blip xmlns:r="http://schemas.openxmlformats.org/officeDocument/2006/relationships" r:embed="rId4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CCB86FA-2EB3-43E7-97DA-C23908BFBC03}">
      <dsp:nvSpPr>
        <dsp:cNvPr id="0" name=""/>
        <dsp:cNvSpPr/>
      </dsp:nvSpPr>
      <dsp:spPr>
        <a:xfrm>
          <a:off x="5925101" y="1997160"/>
          <a:ext cx="2518593" cy="4840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800" b="1" kern="1200" dirty="0">
              <a:solidFill>
                <a:srgbClr val="3A3A3A"/>
              </a:solidFill>
              <a:latin typeface="Segoe UI Light" panose="020B0502040204020203" pitchFamily="34" charset="0"/>
              <a:ea typeface="+mn-ea"/>
              <a:cs typeface="Segoe UI Light" panose="020B0502040204020203" pitchFamily="34" charset="0"/>
            </a:rPr>
            <a:t>Responsiveness</a:t>
          </a:r>
        </a:p>
      </dsp:txBody>
      <dsp:txXfrm>
        <a:off x="5925101" y="1997160"/>
        <a:ext cx="2518593" cy="484042"/>
      </dsp:txXfrm>
    </dsp:sp>
    <dsp:sp modelId="{4105A256-513C-43DE-BDEE-F00B575BC1AD}">
      <dsp:nvSpPr>
        <dsp:cNvPr id="0" name=""/>
        <dsp:cNvSpPr/>
      </dsp:nvSpPr>
      <dsp:spPr>
        <a:xfrm>
          <a:off x="5925101" y="2527593"/>
          <a:ext cx="2518593" cy="8078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AF74243-5048-48EA-9819-C4EC3CF85C39}">
      <dsp:nvSpPr>
        <dsp:cNvPr id="0" name=""/>
        <dsp:cNvSpPr/>
      </dsp:nvSpPr>
      <dsp:spPr>
        <a:xfrm>
          <a:off x="9677665" y="981914"/>
          <a:ext cx="881507" cy="88150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7C8A98-5D71-48FE-AAF0-320C904EA94F}">
      <dsp:nvSpPr>
        <dsp:cNvPr id="0" name=""/>
        <dsp:cNvSpPr/>
      </dsp:nvSpPr>
      <dsp:spPr>
        <a:xfrm>
          <a:off x="8884449" y="1997160"/>
          <a:ext cx="2518593" cy="4840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800" b="1" kern="1200" dirty="0">
              <a:solidFill>
                <a:srgbClr val="3A3A3A"/>
              </a:solidFill>
              <a:latin typeface="Segoe UI Light" panose="020B0502040204020203" pitchFamily="34" charset="0"/>
              <a:ea typeface="+mn-ea"/>
              <a:cs typeface="Segoe UI Light" panose="020B0502040204020203" pitchFamily="34" charset="0"/>
            </a:rPr>
            <a:t>Branding</a:t>
          </a:r>
        </a:p>
      </dsp:txBody>
      <dsp:txXfrm>
        <a:off x="8884449" y="1997160"/>
        <a:ext cx="2518593" cy="484042"/>
      </dsp:txXfrm>
    </dsp:sp>
    <dsp:sp modelId="{D03C20D1-72C9-4327-92DB-A3D0B0F36992}">
      <dsp:nvSpPr>
        <dsp:cNvPr id="0" name=""/>
        <dsp:cNvSpPr/>
      </dsp:nvSpPr>
      <dsp:spPr>
        <a:xfrm>
          <a:off x="8884449" y="2527593"/>
          <a:ext cx="2518593" cy="8078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F3BA5F-0174-4600-94C8-086A6FB59D59}">
      <dsp:nvSpPr>
        <dsp:cNvPr id="0" name=""/>
        <dsp:cNvSpPr/>
      </dsp:nvSpPr>
      <dsp:spPr>
        <a:xfrm>
          <a:off x="1082657" y="492720"/>
          <a:ext cx="1485664" cy="1485664"/>
        </a:xfrm>
        <a:prstGeom prst="rect">
          <a:avLst/>
        </a:prstGeom>
        <a:blipFill>
          <a:blip xmlns:r="http://schemas.openxmlformats.org/officeDocument/2006/relationships" r:embed="rId1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3AA0EE6-5C7F-4549-9D15-9E4EA1B15158}">
      <dsp:nvSpPr>
        <dsp:cNvPr id="0" name=""/>
        <dsp:cNvSpPr/>
      </dsp:nvSpPr>
      <dsp:spPr>
        <a:xfrm>
          <a:off x="174751" y="2367761"/>
          <a:ext cx="3301476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>
              <a:latin typeface="Segoe UI Light" panose="020B0502040204020203" pitchFamily="34" charset="0"/>
              <a:cs typeface="Segoe UI Light" panose="020B0502040204020203" pitchFamily="34" charset="0"/>
            </a:rPr>
            <a:t>You’re probably not the only one managing the </a:t>
          </a:r>
          <a:r>
            <a:rPr lang="en-US" sz="2100" kern="1200" dirty="0" err="1">
              <a:latin typeface="Segoe UI Light" panose="020B0502040204020203" pitchFamily="34" charset="0"/>
              <a:cs typeface="Segoe UI Light" panose="020B0502040204020203" pitchFamily="34" charset="0"/>
            </a:rPr>
            <a:t>PowerApp</a:t>
          </a:r>
          <a:endParaRPr lang="en-US" sz="2100" kern="1200" dirty="0">
            <a:latin typeface="Segoe UI Light" panose="020B0502040204020203" pitchFamily="34" charset="0"/>
            <a:cs typeface="Segoe UI Light" panose="020B0502040204020203" pitchFamily="34" charset="0"/>
          </a:endParaRPr>
        </a:p>
      </dsp:txBody>
      <dsp:txXfrm>
        <a:off x="174751" y="2367761"/>
        <a:ext cx="3301476" cy="720000"/>
      </dsp:txXfrm>
    </dsp:sp>
    <dsp:sp modelId="{B8A635DD-5204-424B-9CF1-3856A6123B03}">
      <dsp:nvSpPr>
        <dsp:cNvPr id="0" name=""/>
        <dsp:cNvSpPr/>
      </dsp:nvSpPr>
      <dsp:spPr>
        <a:xfrm>
          <a:off x="4961892" y="492720"/>
          <a:ext cx="1485664" cy="1485664"/>
        </a:xfrm>
        <a:prstGeom prst="rect">
          <a:avLst/>
        </a:prstGeom>
        <a:blipFill>
          <a:blip xmlns:r="http://schemas.openxmlformats.org/officeDocument/2006/relationships"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072A14-592D-4D55-AFDD-9858E5AEE513}">
      <dsp:nvSpPr>
        <dsp:cNvPr id="0" name=""/>
        <dsp:cNvSpPr/>
      </dsp:nvSpPr>
      <dsp:spPr>
        <a:xfrm>
          <a:off x="4053986" y="2367761"/>
          <a:ext cx="3301476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>
              <a:latin typeface="Segoe UI Light" panose="020B0502040204020203" pitchFamily="34" charset="0"/>
              <a:cs typeface="Segoe UI Light" panose="020B0502040204020203" pitchFamily="34" charset="0"/>
            </a:rPr>
            <a:t>Everyone does everything in a different way</a:t>
          </a:r>
        </a:p>
      </dsp:txBody>
      <dsp:txXfrm>
        <a:off x="4053986" y="2367761"/>
        <a:ext cx="3301476" cy="720000"/>
      </dsp:txXfrm>
    </dsp:sp>
    <dsp:sp modelId="{C9F06AFA-B294-4338-B86B-574BB8D2526B}">
      <dsp:nvSpPr>
        <dsp:cNvPr id="0" name=""/>
        <dsp:cNvSpPr/>
      </dsp:nvSpPr>
      <dsp:spPr>
        <a:xfrm>
          <a:off x="8841127" y="492720"/>
          <a:ext cx="1485664" cy="1485664"/>
        </a:xfrm>
        <a:prstGeom prst="rect">
          <a:avLst/>
        </a:prstGeom>
        <a:blipFill>
          <a:blip xmlns:r="http://schemas.openxmlformats.org/officeDocument/2006/relationships"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BFF1250-426F-4D69-A681-DB5CF2AFED60}">
      <dsp:nvSpPr>
        <dsp:cNvPr id="0" name=""/>
        <dsp:cNvSpPr/>
      </dsp:nvSpPr>
      <dsp:spPr>
        <a:xfrm>
          <a:off x="7933221" y="2367761"/>
          <a:ext cx="3301476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>
              <a:latin typeface="Segoe UI Light" panose="020B0502040204020203" pitchFamily="34" charset="0"/>
              <a:cs typeface="Segoe UI Light" panose="020B0502040204020203" pitchFamily="34" charset="0"/>
            </a:rPr>
            <a:t>Your way may not be as obvious to others</a:t>
          </a:r>
        </a:p>
      </dsp:txBody>
      <dsp:txXfrm>
        <a:off x="7933221" y="2367761"/>
        <a:ext cx="3301476" cy="72000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2B8E87-886B-462D-900D-8F2FC09E54D2}">
      <dsp:nvSpPr>
        <dsp:cNvPr id="0" name=""/>
        <dsp:cNvSpPr/>
      </dsp:nvSpPr>
      <dsp:spPr>
        <a:xfrm>
          <a:off x="2416417" y="961791"/>
          <a:ext cx="1510523" cy="148571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6AB40C-EE3B-4299-A5E6-0F471BEBB934}">
      <dsp:nvSpPr>
        <dsp:cNvPr id="0" name=""/>
        <dsp:cNvSpPr/>
      </dsp:nvSpPr>
      <dsp:spPr>
        <a:xfrm>
          <a:off x="119607" y="2545835"/>
          <a:ext cx="6104143" cy="6712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800" b="1" kern="1200" dirty="0">
              <a:solidFill>
                <a:srgbClr val="3A3A3A"/>
              </a:solidFill>
              <a:latin typeface="Segoe UI Light" panose="020B0502040204020203" pitchFamily="34" charset="0"/>
              <a:ea typeface="+mn-ea"/>
              <a:cs typeface="Segoe UI Light" panose="020B0502040204020203" pitchFamily="34" charset="0"/>
            </a:rPr>
            <a:t>English browser / Office 365 language</a:t>
          </a:r>
        </a:p>
      </dsp:txBody>
      <dsp:txXfrm>
        <a:off x="119607" y="2545835"/>
        <a:ext cx="6104143" cy="671279"/>
      </dsp:txXfrm>
    </dsp:sp>
    <dsp:sp modelId="{D5C21834-F70D-47BC-B35F-A4CAC60BBB3D}">
      <dsp:nvSpPr>
        <dsp:cNvPr id="0" name=""/>
        <dsp:cNvSpPr/>
      </dsp:nvSpPr>
      <dsp:spPr>
        <a:xfrm>
          <a:off x="1015895" y="3262849"/>
          <a:ext cx="4311566" cy="1266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 dirty="0">
            <a:solidFill>
              <a:srgbClr val="3A3A3A"/>
            </a:solidFill>
            <a:latin typeface="Segoe UI Light" panose="020B0502040204020203" pitchFamily="34" charset="0"/>
            <a:ea typeface="+mn-ea"/>
            <a:cs typeface="Segoe UI Light" panose="020B0502040204020203" pitchFamily="34" charset="0"/>
          </a:endParaRPr>
        </a:p>
      </dsp:txBody>
      <dsp:txXfrm>
        <a:off x="1015895" y="3262849"/>
        <a:ext cx="4311566" cy="126697"/>
      </dsp:txXfrm>
    </dsp:sp>
    <dsp:sp modelId="{28DDBD6D-ABF7-44DF-8F97-F25DEFA7EB5F}">
      <dsp:nvSpPr>
        <dsp:cNvPr id="0" name=""/>
        <dsp:cNvSpPr/>
      </dsp:nvSpPr>
      <dsp:spPr>
        <a:xfrm>
          <a:off x="8378796" y="961791"/>
          <a:ext cx="1510523" cy="148571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12489F-3D76-456D-88C7-BBCAA08C78D6}">
      <dsp:nvSpPr>
        <dsp:cNvPr id="0" name=""/>
        <dsp:cNvSpPr/>
      </dsp:nvSpPr>
      <dsp:spPr>
        <a:xfrm>
          <a:off x="6978275" y="2545835"/>
          <a:ext cx="4311566" cy="6712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800" b="1" kern="1200" dirty="0">
              <a:solidFill>
                <a:srgbClr val="3A3A3A"/>
              </a:solidFill>
              <a:latin typeface="Segoe UI Light" panose="020B0502040204020203" pitchFamily="34" charset="0"/>
              <a:ea typeface="+mn-ea"/>
              <a:cs typeface="Segoe UI Light" panose="020B0502040204020203" pitchFamily="34" charset="0"/>
            </a:rPr>
            <a:t>Function syntax</a:t>
          </a:r>
        </a:p>
      </dsp:txBody>
      <dsp:txXfrm>
        <a:off x="6978275" y="2545835"/>
        <a:ext cx="4311566" cy="671279"/>
      </dsp:txXfrm>
    </dsp:sp>
    <dsp:sp modelId="{54AB936C-E0B6-4B3D-9590-5CA06EF6E41D}">
      <dsp:nvSpPr>
        <dsp:cNvPr id="0" name=""/>
        <dsp:cNvSpPr/>
      </dsp:nvSpPr>
      <dsp:spPr>
        <a:xfrm>
          <a:off x="6978275" y="3262849"/>
          <a:ext cx="4311566" cy="1266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 err="1">
              <a:solidFill>
                <a:srgbClr val="3A3A3A"/>
              </a:solidFill>
              <a:latin typeface="Segoe UI Light" panose="020B0502040204020203" pitchFamily="34" charset="0"/>
              <a:ea typeface="+mn-ea"/>
              <a:cs typeface="Segoe UI Light" panose="020B0502040204020203" pitchFamily="34" charset="0"/>
            </a:rPr>
            <a:t>Seperators</a:t>
          </a:r>
          <a:endParaRPr lang="en-US" sz="2000" kern="1200" dirty="0">
            <a:solidFill>
              <a:srgbClr val="3A3A3A"/>
            </a:solidFill>
            <a:latin typeface="Segoe UI Light" panose="020B0502040204020203" pitchFamily="34" charset="0"/>
            <a:ea typeface="+mn-ea"/>
            <a:cs typeface="Segoe UI Light" panose="020B0502040204020203" pitchFamily="34" charset="0"/>
          </a:endParaRPr>
        </a:p>
      </dsp:txBody>
      <dsp:txXfrm>
        <a:off x="6978275" y="3262849"/>
        <a:ext cx="4311566" cy="12669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E6CFF4-9D16-4D44-8305-C663457B4468}">
      <dsp:nvSpPr>
        <dsp:cNvPr id="0" name=""/>
        <dsp:cNvSpPr/>
      </dsp:nvSpPr>
      <dsp:spPr>
        <a:xfrm>
          <a:off x="1234936" y="387292"/>
          <a:ext cx="1304123" cy="130412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F191AE-1582-4873-96D9-26B6CA081857}">
      <dsp:nvSpPr>
        <dsp:cNvPr id="0" name=""/>
        <dsp:cNvSpPr/>
      </dsp:nvSpPr>
      <dsp:spPr>
        <a:xfrm>
          <a:off x="437972" y="2048683"/>
          <a:ext cx="2898052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2890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Prefix</a:t>
          </a:r>
        </a:p>
      </dsp:txBody>
      <dsp:txXfrm>
        <a:off x="437972" y="2048683"/>
        <a:ext cx="2898052" cy="720000"/>
      </dsp:txXfrm>
    </dsp:sp>
    <dsp:sp modelId="{A04E04CF-ECC1-416E-969E-9DBB829D5286}">
      <dsp:nvSpPr>
        <dsp:cNvPr id="0" name=""/>
        <dsp:cNvSpPr/>
      </dsp:nvSpPr>
      <dsp:spPr>
        <a:xfrm>
          <a:off x="4640148" y="387292"/>
          <a:ext cx="1304123" cy="130412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2B24DE-09F5-4DF8-953F-5D04BCECB00C}">
      <dsp:nvSpPr>
        <dsp:cNvPr id="0" name=""/>
        <dsp:cNvSpPr/>
      </dsp:nvSpPr>
      <dsp:spPr>
        <a:xfrm>
          <a:off x="3843184" y="2048683"/>
          <a:ext cx="2898052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2890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900" kern="1200" dirty="0"/>
        </a:p>
      </dsp:txBody>
      <dsp:txXfrm>
        <a:off x="3843184" y="2048683"/>
        <a:ext cx="2898052" cy="720000"/>
      </dsp:txXfrm>
    </dsp:sp>
    <dsp:sp modelId="{004E97FB-8DBF-4BBD-A254-35A3A94A3495}">
      <dsp:nvSpPr>
        <dsp:cNvPr id="0" name=""/>
        <dsp:cNvSpPr/>
      </dsp:nvSpPr>
      <dsp:spPr>
        <a:xfrm>
          <a:off x="8045360" y="387292"/>
          <a:ext cx="1304123" cy="1304123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81D782-D3B3-4FE7-8747-C4B9ED8AC2F0}">
      <dsp:nvSpPr>
        <dsp:cNvPr id="0" name=""/>
        <dsp:cNvSpPr/>
      </dsp:nvSpPr>
      <dsp:spPr>
        <a:xfrm>
          <a:off x="7248396" y="2048683"/>
          <a:ext cx="2898052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2890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Avoid xx_1 naming</a:t>
          </a:r>
        </a:p>
      </dsp:txBody>
      <dsp:txXfrm>
        <a:off x="7248396" y="2048683"/>
        <a:ext cx="2898052" cy="72000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A42562-5F7D-45A2-9F94-6CDEDAE99457}">
      <dsp:nvSpPr>
        <dsp:cNvPr id="0" name=""/>
        <dsp:cNvSpPr/>
      </dsp:nvSpPr>
      <dsp:spPr>
        <a:xfrm>
          <a:off x="1108607" y="627523"/>
          <a:ext cx="1191585" cy="119158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0CDD47-3ACF-45BA-9F24-3C1545DCA306}">
      <dsp:nvSpPr>
        <dsp:cNvPr id="0" name=""/>
        <dsp:cNvSpPr/>
      </dsp:nvSpPr>
      <dsp:spPr>
        <a:xfrm>
          <a:off x="2134" y="1934398"/>
          <a:ext cx="3404531" cy="5106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800" b="1" kern="1200" dirty="0">
              <a:solidFill>
                <a:srgbClr val="3A3A3A"/>
              </a:solidFill>
              <a:latin typeface="Segoe UI Light" panose="020B0502040204020203" pitchFamily="34" charset="0"/>
              <a:ea typeface="+mn-ea"/>
              <a:cs typeface="Segoe UI Light" panose="020B0502040204020203" pitchFamily="34" charset="0"/>
            </a:rPr>
            <a:t>Single point of entry</a:t>
          </a:r>
        </a:p>
      </dsp:txBody>
      <dsp:txXfrm>
        <a:off x="2134" y="1934398"/>
        <a:ext cx="3404531" cy="510679"/>
      </dsp:txXfrm>
    </dsp:sp>
    <dsp:sp modelId="{B9B56F33-D542-4A3D-8867-1AE4536797F7}">
      <dsp:nvSpPr>
        <dsp:cNvPr id="0" name=""/>
        <dsp:cNvSpPr/>
      </dsp:nvSpPr>
      <dsp:spPr>
        <a:xfrm>
          <a:off x="2134" y="2498701"/>
          <a:ext cx="3404531" cy="8099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rgbClr val="3A3A3A"/>
              </a:solidFill>
              <a:latin typeface="Segoe UI Light" panose="020B0502040204020203" pitchFamily="34" charset="0"/>
              <a:ea typeface="+mn-ea"/>
              <a:cs typeface="Segoe UI Light" panose="020B0502040204020203" pitchFamily="34" charset="0"/>
            </a:rPr>
            <a:t>First screen (visible)</a:t>
          </a:r>
        </a:p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rgbClr val="3A3A3A"/>
              </a:solidFill>
              <a:latin typeface="Segoe UI Light" panose="020B0502040204020203" pitchFamily="34" charset="0"/>
              <a:ea typeface="+mn-ea"/>
              <a:cs typeface="Segoe UI Light" panose="020B0502040204020203" pitchFamily="34" charset="0"/>
            </a:rPr>
            <a:t>Config screen (invisible)</a:t>
          </a:r>
        </a:p>
      </dsp:txBody>
      <dsp:txXfrm>
        <a:off x="2134" y="2498701"/>
        <a:ext cx="3404531" cy="809971"/>
      </dsp:txXfrm>
    </dsp:sp>
    <dsp:sp modelId="{B5F37F75-CEB1-45AA-A869-292C697443C1}">
      <dsp:nvSpPr>
        <dsp:cNvPr id="0" name=""/>
        <dsp:cNvSpPr/>
      </dsp:nvSpPr>
      <dsp:spPr>
        <a:xfrm>
          <a:off x="5108931" y="627523"/>
          <a:ext cx="1191585" cy="119158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A456D5-CAD1-41D4-B984-97BE4804E6A8}">
      <dsp:nvSpPr>
        <dsp:cNvPr id="0" name=""/>
        <dsp:cNvSpPr/>
      </dsp:nvSpPr>
      <dsp:spPr>
        <a:xfrm>
          <a:off x="4002458" y="1934398"/>
          <a:ext cx="3404531" cy="5106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800" b="1" kern="1200" dirty="0">
              <a:solidFill>
                <a:srgbClr val="3A3A3A"/>
              </a:solidFill>
              <a:latin typeface="Segoe UI Light" panose="020B0502040204020203" pitchFamily="34" charset="0"/>
              <a:ea typeface="+mn-ea"/>
              <a:cs typeface="Segoe UI Light" panose="020B0502040204020203" pitchFamily="34" charset="0"/>
            </a:rPr>
            <a:t>Dependency</a:t>
          </a:r>
        </a:p>
      </dsp:txBody>
      <dsp:txXfrm>
        <a:off x="4002458" y="1934398"/>
        <a:ext cx="3404531" cy="510679"/>
      </dsp:txXfrm>
    </dsp:sp>
    <dsp:sp modelId="{23AC5A86-0A24-43A1-931C-29A52DDFF218}">
      <dsp:nvSpPr>
        <dsp:cNvPr id="0" name=""/>
        <dsp:cNvSpPr/>
      </dsp:nvSpPr>
      <dsp:spPr>
        <a:xfrm>
          <a:off x="4002458" y="2498701"/>
          <a:ext cx="3404531" cy="8099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rgbClr val="3A3A3A"/>
              </a:solidFill>
              <a:latin typeface="Segoe UI Light" panose="020B0502040204020203" pitchFamily="34" charset="0"/>
              <a:ea typeface="+mn-ea"/>
              <a:cs typeface="Segoe UI Light" panose="020B0502040204020203" pitchFamily="34" charset="0"/>
            </a:rPr>
            <a:t>Coordinates, Size, Text, Color, etc.</a:t>
          </a:r>
        </a:p>
      </dsp:txBody>
      <dsp:txXfrm>
        <a:off x="4002458" y="2498701"/>
        <a:ext cx="3404531" cy="809971"/>
      </dsp:txXfrm>
    </dsp:sp>
    <dsp:sp modelId="{14CA76EC-C8AA-40B4-BECA-8DFA85478AB8}">
      <dsp:nvSpPr>
        <dsp:cNvPr id="0" name=""/>
        <dsp:cNvSpPr/>
      </dsp:nvSpPr>
      <dsp:spPr>
        <a:xfrm>
          <a:off x="9109255" y="627523"/>
          <a:ext cx="1191585" cy="119158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79D3A6-177B-49B8-8ED2-E489359E542E}">
      <dsp:nvSpPr>
        <dsp:cNvPr id="0" name=""/>
        <dsp:cNvSpPr/>
      </dsp:nvSpPr>
      <dsp:spPr>
        <a:xfrm>
          <a:off x="8002783" y="1934398"/>
          <a:ext cx="3404531" cy="5106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000" kern="1200" dirty="0">
              <a:solidFill>
                <a:srgbClr val="3A3A3A"/>
              </a:solidFill>
              <a:latin typeface="Segoe UI Light" panose="020B0502040204020203" pitchFamily="34" charset="0"/>
              <a:ea typeface="+mn-ea"/>
              <a:cs typeface="Segoe UI Light" panose="020B0502040204020203" pitchFamily="34" charset="0"/>
            </a:rPr>
            <a:t>Images</a:t>
          </a:r>
        </a:p>
      </dsp:txBody>
      <dsp:txXfrm>
        <a:off x="8002783" y="1934398"/>
        <a:ext cx="3404531" cy="510679"/>
      </dsp:txXfrm>
    </dsp:sp>
    <dsp:sp modelId="{1BDB0CD9-2FFE-4D1F-A8D1-0C8220A18ED6}">
      <dsp:nvSpPr>
        <dsp:cNvPr id="0" name=""/>
        <dsp:cNvSpPr/>
      </dsp:nvSpPr>
      <dsp:spPr>
        <a:xfrm>
          <a:off x="8002783" y="2498701"/>
          <a:ext cx="3404531" cy="8099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rgbClr val="3A3A3A"/>
              </a:solidFill>
              <a:latin typeface="Segoe UI Light" panose="020B0502040204020203" pitchFamily="34" charset="0"/>
              <a:ea typeface="+mn-ea"/>
              <a:cs typeface="Segoe UI Light" panose="020B0502040204020203" pitchFamily="34" charset="0"/>
            </a:rPr>
            <a:t>Integrated</a:t>
          </a:r>
        </a:p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rgbClr val="3A3A3A"/>
              </a:solidFill>
              <a:latin typeface="Segoe UI Light" panose="020B0502040204020203" pitchFamily="34" charset="0"/>
              <a:ea typeface="+mn-ea"/>
              <a:cs typeface="Segoe UI Light" panose="020B0502040204020203" pitchFamily="34" charset="0"/>
            </a:rPr>
            <a:t>External</a:t>
          </a:r>
        </a:p>
      </dsp:txBody>
      <dsp:txXfrm>
        <a:off x="8002783" y="2498701"/>
        <a:ext cx="3404531" cy="809971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F6B505-0D48-495B-BC81-CE633341C52C}">
      <dsp:nvSpPr>
        <dsp:cNvPr id="0" name=""/>
        <dsp:cNvSpPr/>
      </dsp:nvSpPr>
      <dsp:spPr>
        <a:xfrm>
          <a:off x="2194724" y="462918"/>
          <a:ext cx="1944000" cy="1944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91BA3F-E7D1-4367-AF32-B8CE0C7BD8D6}">
      <dsp:nvSpPr>
        <dsp:cNvPr id="0" name=""/>
        <dsp:cNvSpPr/>
      </dsp:nvSpPr>
      <dsp:spPr>
        <a:xfrm>
          <a:off x="1006724" y="2920919"/>
          <a:ext cx="4320000" cy="967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solidFill>
                <a:srgbClr val="3A3A3A"/>
              </a:solidFill>
              <a:latin typeface="Segoe UI Light" panose="020B0502040204020203" pitchFamily="34" charset="0"/>
              <a:ea typeface="+mn-ea"/>
              <a:cs typeface="Segoe UI Light" panose="020B0502040204020203" pitchFamily="34" charset="0"/>
            </a:rPr>
            <a:t>Copy-paste across screens/apps</a:t>
          </a:r>
        </a:p>
      </dsp:txBody>
      <dsp:txXfrm>
        <a:off x="1006724" y="2920919"/>
        <a:ext cx="4320000" cy="967500"/>
      </dsp:txXfrm>
    </dsp:sp>
    <dsp:sp modelId="{3E6EEC66-4F99-4811-8510-9E8A1FD77995}">
      <dsp:nvSpPr>
        <dsp:cNvPr id="0" name=""/>
        <dsp:cNvSpPr/>
      </dsp:nvSpPr>
      <dsp:spPr>
        <a:xfrm>
          <a:off x="7270724" y="462918"/>
          <a:ext cx="1944000" cy="1944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DCE02D-2B79-435B-ADE2-6115F468DB55}">
      <dsp:nvSpPr>
        <dsp:cNvPr id="0" name=""/>
        <dsp:cNvSpPr/>
      </dsp:nvSpPr>
      <dsp:spPr>
        <a:xfrm>
          <a:off x="6082724" y="2920919"/>
          <a:ext cx="4320000" cy="967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solidFill>
                <a:srgbClr val="3A3A3A"/>
              </a:solidFill>
              <a:latin typeface="Segoe UI Light" panose="020B0502040204020203" pitchFamily="34" charset="0"/>
              <a:ea typeface="+mn-ea"/>
              <a:cs typeface="Segoe UI Light" panose="020B0502040204020203" pitchFamily="34" charset="0"/>
            </a:rPr>
            <a:t>Components!</a:t>
          </a:r>
        </a:p>
      </dsp:txBody>
      <dsp:txXfrm>
        <a:off x="6082724" y="2920919"/>
        <a:ext cx="4320000" cy="9675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18/5/layout/CenteredIconLabelDescriptionList">
  <dgm:title val="Centered 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LabelDescriptionList">
  <dgm:title val="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l" for="ch" forName="iconRect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8/5/layout/CenteredIconLabelDescriptionList">
  <dgm:title val="Centered 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18/5/layout/CenteredIconLabelDescriptionList">
  <dgm:title val="Centered 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4EBFF6-CACE-470A-853F-10030E97C7BF}" type="datetimeFigureOut">
              <a:rPr lang="nl-NL" smtClean="0"/>
              <a:t>29-6-2019</a:t>
            </a:fld>
            <a:endParaRPr lang="nl-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93F64A-B764-49E6-BF32-266E58E54552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169011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lor-blindness.com/coblis-color-blindness-simulator/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93F64A-B764-49E6-BF32-266E58E54552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111271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L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93F64A-B764-49E6-BF32-266E58E54552}" type="slidenum">
              <a:rPr lang="nl-NL" smtClean="0"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254325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You can copy (a set of) controls directly </a:t>
            </a:r>
            <a:endParaRPr lang="en-US" b="1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Within your app by using CTRL-C &gt; CTRL-V or right-click &gt; Copy/Paste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Between apps by using CTRL-C &gt; CTRL-V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When screen is selected, all controls will be copied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Coordinates will most likely change after copy-paste action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Components are defined once and can then  be used across your </a:t>
            </a:r>
            <a:r>
              <a:rPr lang="en-US" dirty="0" err="1"/>
              <a:t>PowerApp</a:t>
            </a:r>
            <a:r>
              <a:rPr lang="en-US" dirty="0"/>
              <a:t>. Changes made in the component will automatically be pushed throughout your </a:t>
            </a:r>
            <a:r>
              <a:rPr lang="en-US" dirty="0" err="1"/>
              <a:t>PowerApp</a:t>
            </a: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You can use Custom Properties to set Control values in your Component (input property) or to set Control values in your </a:t>
            </a:r>
            <a:r>
              <a:rPr lang="en-US" dirty="0" err="1"/>
              <a:t>PowerApp</a:t>
            </a:r>
            <a:r>
              <a:rPr lang="en-US" dirty="0"/>
              <a:t> (output properties)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Input properties are set in your </a:t>
            </a:r>
            <a:r>
              <a:rPr lang="en-US" dirty="0" err="1"/>
              <a:t>PowerApp</a:t>
            </a:r>
            <a:r>
              <a:rPr lang="en-US" dirty="0"/>
              <a:t> on the Component properties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Output properties are set in your </a:t>
            </a:r>
            <a:r>
              <a:rPr lang="en-US" dirty="0" err="1"/>
              <a:t>Compenent</a:t>
            </a:r>
            <a:r>
              <a:rPr lang="en-US" dirty="0"/>
              <a:t> on Advanced Properties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93F64A-B764-49E6-BF32-266E58E54552}" type="slidenum">
              <a:rPr lang="nl-NL" smtClean="0"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455774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L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93F64A-B764-49E6-BF32-266E58E54552}" type="slidenum">
              <a:rPr lang="nl-NL" smtClean="0"/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193235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Is your </a:t>
            </a:r>
            <a:r>
              <a:rPr lang="en-US" dirty="0" err="1"/>
              <a:t>PowerApp</a:t>
            </a:r>
            <a:r>
              <a:rPr lang="en-US" dirty="0"/>
              <a:t> meant for everyone in your organization or only for a specific set of users (individual/security group)? </a:t>
            </a:r>
          </a:p>
          <a:p>
            <a:endParaRPr lang="en-US" dirty="0"/>
          </a:p>
          <a:p>
            <a:r>
              <a:rPr lang="en-US" dirty="0"/>
              <a:t>Make sure there are multiple owners so that there is always a backup</a:t>
            </a:r>
          </a:p>
          <a:p>
            <a:endParaRPr lang="en-US" dirty="0"/>
          </a:p>
          <a:p>
            <a:r>
              <a:rPr lang="en-US" dirty="0"/>
              <a:t>If possible, create a service account that is owner on all your PowerApps/Flows. Grant the correct permissions/licenses to this account</a:t>
            </a:r>
            <a:endParaRPr lang="en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93F64A-B764-49E6-BF32-266E58E54552}" type="slidenum">
              <a:rPr lang="nl-NL" smtClean="0"/>
              <a:t>17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9489625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Documentation</a:t>
            </a:r>
          </a:p>
          <a:p>
            <a:r>
              <a:rPr lang="en-US" b="0" dirty="0"/>
              <a:t>Technical/functional design/wireframes</a:t>
            </a:r>
          </a:p>
          <a:p>
            <a:r>
              <a:rPr lang="en-US" b="0" dirty="0"/>
              <a:t>Comments can be used in your </a:t>
            </a:r>
            <a:r>
              <a:rPr lang="en-US" b="0" dirty="0" err="1"/>
              <a:t>PowerApp</a:t>
            </a:r>
            <a:r>
              <a:rPr lang="en-US" b="0" dirty="0"/>
              <a:t> functions by using //. Make sure not to comment out function separators! </a:t>
            </a:r>
            <a:endParaRPr lang="en-US" b="1" dirty="0"/>
          </a:p>
          <a:p>
            <a:endParaRPr lang="en-US" b="1" dirty="0"/>
          </a:p>
          <a:p>
            <a:r>
              <a:rPr lang="en-US" b="1" dirty="0"/>
              <a:t>Testing</a:t>
            </a:r>
          </a:p>
          <a:p>
            <a:r>
              <a:rPr lang="en-US" dirty="0"/>
              <a:t>Various scenarios</a:t>
            </a:r>
          </a:p>
          <a:p>
            <a:r>
              <a:rPr lang="en-US" dirty="0"/>
              <a:t>Various permissions</a:t>
            </a:r>
          </a:p>
          <a:p>
            <a:r>
              <a:rPr lang="en-US" dirty="0"/>
              <a:t>Various user types</a:t>
            </a:r>
          </a:p>
          <a:p>
            <a:r>
              <a:rPr lang="en-US" dirty="0"/>
              <a:t>Make sure to include the end-user as well!</a:t>
            </a:r>
          </a:p>
          <a:p>
            <a:endParaRPr lang="en-US" dirty="0"/>
          </a:p>
          <a:p>
            <a:r>
              <a:rPr lang="en-US" dirty="0"/>
              <a:t>Version history does not show comments (even if it has the column available) so it becomes unclear after a while. Export your </a:t>
            </a:r>
            <a:r>
              <a:rPr lang="en-US" dirty="0" err="1"/>
              <a:t>PowerApp</a:t>
            </a:r>
            <a:r>
              <a:rPr lang="en-US" dirty="0"/>
              <a:t> after a (major/published/…) update and store it somewhere when you also store comments on the version (e.g. SharePoint)</a:t>
            </a:r>
            <a:endParaRPr lang="en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93F64A-B764-49E6-BF32-266E58E54552}" type="slidenum">
              <a:rPr lang="nl-NL" smtClean="0"/>
              <a:t>18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2611495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93F64A-B764-49E6-BF32-266E58E54552}" type="slidenum">
              <a:rPr lang="nl-NL" smtClean="0"/>
              <a:t>19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4614258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93F64A-B764-49E6-BF32-266E58E54552}" type="slidenum">
              <a:rPr lang="nl-NL" smtClean="0"/>
              <a:t>20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578784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93F64A-B764-49E6-BF32-266E58E54552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632837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93F64A-B764-49E6-BF32-266E58E54552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980573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Screen readers read out screen names</a:t>
            </a:r>
          </a:p>
          <a:p>
            <a:r>
              <a:rPr lang="en-US" dirty="0"/>
              <a:t>Determine if there might be visually and/or hearing impaired users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Adjust color use &gt; </a:t>
            </a:r>
            <a:r>
              <a:rPr lang="en-US" b="1" dirty="0" err="1"/>
              <a:t>CO</a:t>
            </a:r>
            <a:r>
              <a:rPr lang="en-US" dirty="0" err="1"/>
              <a:t>lor</a:t>
            </a:r>
            <a:r>
              <a:rPr lang="en-US" dirty="0"/>
              <a:t> </a:t>
            </a:r>
            <a:r>
              <a:rPr lang="en-US" b="1" dirty="0" err="1"/>
              <a:t>BLI</a:t>
            </a:r>
            <a:r>
              <a:rPr lang="en-US" dirty="0" err="1"/>
              <a:t>ndness</a:t>
            </a:r>
            <a:r>
              <a:rPr lang="en-US" dirty="0"/>
              <a:t> </a:t>
            </a:r>
            <a:r>
              <a:rPr lang="en-US" b="1" dirty="0"/>
              <a:t>S</a:t>
            </a:r>
            <a:r>
              <a:rPr lang="en-US" dirty="0"/>
              <a:t>imulator &gt; </a:t>
            </a:r>
            <a:r>
              <a:rPr lang="en-US" dirty="0">
                <a:hlinkClick r:id="rId3"/>
              </a:rPr>
              <a:t>http://www.color-blindness.com/coblis-color-blindness-simulator/</a:t>
            </a: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Use captions (</a:t>
            </a:r>
            <a:r>
              <a:rPr lang="en-US" dirty="0" err="1"/>
              <a:t>ClosedCaptionsUrl</a:t>
            </a:r>
            <a:r>
              <a:rPr lang="en-US" dirty="0"/>
              <a:t>)/transcripts (through Label or </a:t>
            </a:r>
            <a:r>
              <a:rPr lang="en-US" dirty="0" err="1"/>
              <a:t>AccessibleLabel</a:t>
            </a:r>
            <a:r>
              <a:rPr lang="en-US" dirty="0"/>
              <a:t>)</a:t>
            </a:r>
            <a:endParaRPr lang="en-US" b="1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App checker helps you with accessibility issues</a:t>
            </a:r>
          </a:p>
          <a:p>
            <a:endParaRPr lang="en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93F64A-B764-49E6-BF32-266E58E54552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573655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err="1"/>
              <a:t>AccessibleLabel</a:t>
            </a:r>
            <a:r>
              <a:rPr lang="en-US" b="1" dirty="0"/>
              <a:t> </a:t>
            </a:r>
          </a:p>
          <a:p>
            <a:r>
              <a:rPr lang="en-US" dirty="0"/>
              <a:t>Used by screen readers to read out visual controls (image, icon, shape, etc.)</a:t>
            </a:r>
          </a:p>
          <a:p>
            <a:endParaRPr lang="en-US" dirty="0"/>
          </a:p>
          <a:p>
            <a:r>
              <a:rPr lang="en-US" b="1" dirty="0"/>
              <a:t>Live</a:t>
            </a:r>
          </a:p>
          <a:p>
            <a:r>
              <a:rPr lang="en-US" dirty="0"/>
              <a:t>Used by screen readers to read out changes to content (only in a Label control)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Off: no announcement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Polite: finished announcement while other changes are made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Assertive: interrupts announcement while other changes are made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b="1" dirty="0" err="1"/>
              <a:t>TabIndex</a:t>
            </a:r>
            <a:r>
              <a:rPr lang="en-US" b="1" dirty="0"/>
              <a:t>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Keyboard navigation (tab order) based on X, Y coordinates. -1 skips the control (e.g. images, icons, shapes)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The higher the number, the later it will be navigated to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93F64A-B764-49E6-BF32-266E58E54552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558672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Determine which device is used most and adjust your </a:t>
            </a:r>
            <a:r>
              <a:rPr lang="en-US" dirty="0" err="1"/>
              <a:t>PowerApp</a:t>
            </a:r>
            <a:r>
              <a:rPr lang="en-US" dirty="0"/>
              <a:t> to that format. </a:t>
            </a:r>
            <a:r>
              <a:rPr lang="en-US" b="1" dirty="0"/>
              <a:t>When changing format/size your controls will be auto resized by PowerApps! &gt; DEMO</a:t>
            </a:r>
          </a:p>
          <a:p>
            <a:endParaRPr lang="en-US" b="0" dirty="0"/>
          </a:p>
          <a:p>
            <a:r>
              <a:rPr lang="en-US" b="0" dirty="0"/>
              <a:t>Responsiveness is possible, but also a lot of work </a:t>
            </a:r>
            <a:endParaRPr lang="en-US" b="1" dirty="0"/>
          </a:p>
          <a:p>
            <a:endParaRPr lang="en-US" b="0" dirty="0"/>
          </a:p>
          <a:p>
            <a:r>
              <a:rPr lang="en-US" b="0" dirty="0"/>
              <a:t>Choose a branding that your users can relate to (company branding)</a:t>
            </a:r>
          </a:p>
          <a:p>
            <a:r>
              <a:rPr lang="en-US" b="0" dirty="0"/>
              <a:t>Add ?</a:t>
            </a:r>
            <a:r>
              <a:rPr lang="en-US" b="0" dirty="0" err="1"/>
              <a:t>hidenavbar</a:t>
            </a:r>
            <a:r>
              <a:rPr lang="en-US" b="0" dirty="0"/>
              <a:t>=true to your </a:t>
            </a:r>
            <a:r>
              <a:rPr lang="en-US" b="0" dirty="0" err="1"/>
              <a:t>PowerApp</a:t>
            </a:r>
            <a:r>
              <a:rPr lang="en-US" b="0" dirty="0"/>
              <a:t> URL to hide the </a:t>
            </a:r>
            <a:r>
              <a:rPr lang="en-US" b="0" dirty="0" err="1"/>
              <a:t>suitebar</a:t>
            </a:r>
            <a:r>
              <a:rPr lang="en-US" b="0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93F64A-B764-49E6-BF32-266E58E54552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547159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93F64A-B764-49E6-BF32-266E58E54552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181472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If you need to Google something, you’ll be getting most results with English naming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Controls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Errors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…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Copy-pasting examples from internet into another locale will most likely result in errors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b="1" dirty="0"/>
              <a:t>English</a:t>
            </a:r>
            <a:r>
              <a:rPr lang="en-US" dirty="0"/>
              <a:t> </a:t>
            </a:r>
            <a:endParaRPr lang="en-US" b="1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parameter separator: comma (,)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Function separator: </a:t>
            </a:r>
            <a:r>
              <a:rPr lang="en-US" dirty="0" err="1"/>
              <a:t>semicolor</a:t>
            </a:r>
            <a:r>
              <a:rPr lang="en-US" dirty="0"/>
              <a:t> (;)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Decimal: dot (.)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b="1" dirty="0"/>
              <a:t>Dutch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Parameter separator: </a:t>
            </a:r>
            <a:r>
              <a:rPr lang="en-US" dirty="0" err="1"/>
              <a:t>semicolor</a:t>
            </a:r>
            <a:r>
              <a:rPr lang="en-US" dirty="0"/>
              <a:t> (;)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Function separator: double </a:t>
            </a:r>
            <a:r>
              <a:rPr lang="en-US" dirty="0" err="1"/>
              <a:t>semicolor</a:t>
            </a:r>
            <a:r>
              <a:rPr lang="en-US" dirty="0"/>
              <a:t> (;;)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Decimal: comma (,)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93F64A-B764-49E6-BF32-266E58E54552}" type="slidenum">
              <a:rPr lang="nl-NL" smtClean="0"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929419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Choose a prefix that suits you and your coworkers. There are no hard </a:t>
            </a:r>
            <a:r>
              <a:rPr lang="en-US"/>
              <a:t>guidelines .</a:t>
            </a:r>
            <a:endParaRPr lang="en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93F64A-B764-49E6-BF32-266E58E54552}" type="slidenum">
              <a:rPr lang="nl-NL" smtClean="0"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031321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large body of water&#10;&#10;Description generated with very high confidence">
            <a:extLst>
              <a:ext uri="{FF2B5EF4-FFF2-40B4-BE49-F238E27FC236}">
                <a16:creationId xmlns:a16="http://schemas.microsoft.com/office/drawing/2014/main" id="{734D0D66-1C5B-4DFC-B267-FF1F83009C5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AB47517-D125-4E72-9C64-574C73F3656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Rectangle 6"/>
          <p:cNvSpPr/>
          <p:nvPr userDrawn="1"/>
        </p:nvSpPr>
        <p:spPr>
          <a:xfrm>
            <a:off x="0" y="2477970"/>
            <a:ext cx="8404860" cy="2664477"/>
          </a:xfrm>
          <a:prstGeom prst="rect">
            <a:avLst/>
          </a:prstGeom>
          <a:solidFill>
            <a:srgbClr val="0070BC">
              <a:alpha val="6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254" y="2536682"/>
            <a:ext cx="8351520" cy="157035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Session title</a:t>
            </a:r>
            <a:endParaRPr lang="nl-NL" dirty="0"/>
          </a:p>
        </p:txBody>
      </p:sp>
      <p:grpSp>
        <p:nvGrpSpPr>
          <p:cNvPr id="14" name="Group 13"/>
          <p:cNvGrpSpPr/>
          <p:nvPr userDrawn="1"/>
        </p:nvGrpSpPr>
        <p:grpSpPr>
          <a:xfrm>
            <a:off x="8252750" y="122207"/>
            <a:ext cx="3576577" cy="417368"/>
            <a:chOff x="8252750" y="6311900"/>
            <a:chExt cx="3576577" cy="417368"/>
          </a:xfrm>
        </p:grpSpPr>
        <p:pic>
          <p:nvPicPr>
            <p:cNvPr id="15" name="Picture 14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34344" y="6311900"/>
              <a:ext cx="1894983" cy="417368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52750" y="6330951"/>
              <a:ext cx="1429473" cy="398317"/>
            </a:xfrm>
            <a:prstGeom prst="rect">
              <a:avLst/>
            </a:prstGeom>
          </p:spPr>
        </p:pic>
      </p:grpSp>
      <p:sp>
        <p:nvSpPr>
          <p:cNvPr id="21" name="Text Placeholder 20"/>
          <p:cNvSpPr>
            <a:spLocks noGrp="1"/>
          </p:cNvSpPr>
          <p:nvPr>
            <p:ph type="body" sz="quarter" idx="10" hasCustomPrompt="1"/>
          </p:nvPr>
        </p:nvSpPr>
        <p:spPr>
          <a:xfrm>
            <a:off x="17253" y="4209272"/>
            <a:ext cx="8351838" cy="8429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Subtitle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89819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934930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Sponsor Slide"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BC81A96-1513-462F-8DFA-C4C177954B5C}"/>
              </a:ext>
            </a:extLst>
          </p:cNvPr>
          <p:cNvSpPr txBox="1"/>
          <p:nvPr userDrawn="1"/>
        </p:nvSpPr>
        <p:spPr>
          <a:xfrm>
            <a:off x="2413518" y="2817845"/>
            <a:ext cx="58409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Sponsor Slide Follows </a:t>
            </a:r>
          </a:p>
        </p:txBody>
      </p:sp>
    </p:spTree>
    <p:extLst>
      <p:ext uri="{BB962C8B-B14F-4D97-AF65-F5344CB8AC3E}">
        <p14:creationId xmlns:p14="http://schemas.microsoft.com/office/powerpoint/2010/main" val="19966321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402170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>
                <a:solidFill>
                  <a:srgbClr val="3A3A3A"/>
                </a:solidFill>
              </a:defRPr>
            </a:lvl1pPr>
            <a:lvl2pPr>
              <a:defRPr>
                <a:solidFill>
                  <a:srgbClr val="3A3A3A"/>
                </a:solidFill>
              </a:defRPr>
            </a:lvl2pPr>
            <a:lvl3pPr>
              <a:defRPr>
                <a:solidFill>
                  <a:srgbClr val="3A3A3A"/>
                </a:solidFill>
              </a:defRPr>
            </a:lvl3pPr>
            <a:lvl4pPr>
              <a:defRPr>
                <a:solidFill>
                  <a:srgbClr val="3A3A3A"/>
                </a:solidFill>
              </a:defRPr>
            </a:lvl4pPr>
            <a:lvl5pPr>
              <a:defRPr>
                <a:solidFill>
                  <a:srgbClr val="3A3A3A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756364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>
                <a:solidFill>
                  <a:srgbClr val="828282"/>
                </a:solidFill>
                <a:latin typeface="Consolas" panose="020B0609020204030204" pitchFamily="49" charset="0"/>
              </a:defRPr>
            </a:lvl1pPr>
            <a:lvl2pPr>
              <a:defRPr>
                <a:solidFill>
                  <a:srgbClr val="828282"/>
                </a:solidFill>
                <a:latin typeface="Consolas" panose="020B0609020204030204" pitchFamily="49" charset="0"/>
              </a:defRPr>
            </a:lvl2pPr>
            <a:lvl3pPr>
              <a:defRPr>
                <a:solidFill>
                  <a:srgbClr val="828282"/>
                </a:solidFill>
                <a:latin typeface="Consolas" panose="020B0609020204030204" pitchFamily="49" charset="0"/>
              </a:defRPr>
            </a:lvl3pPr>
            <a:lvl4pPr>
              <a:defRPr>
                <a:solidFill>
                  <a:srgbClr val="828282"/>
                </a:solidFill>
                <a:latin typeface="Consolas" panose="020B0609020204030204" pitchFamily="49" charset="0"/>
              </a:defRPr>
            </a:lvl4pPr>
            <a:lvl5pPr>
              <a:defRPr>
                <a:solidFill>
                  <a:srgbClr val="828282"/>
                </a:solidFill>
                <a:latin typeface="Consolas" panose="020B0609020204030204" pitchFamily="49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625629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904211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 (Color)">
    <p:bg>
      <p:bgPr>
        <a:solidFill>
          <a:srgbClr val="0070B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9829800" y="6288024"/>
            <a:ext cx="1566672" cy="490728"/>
          </a:xfrm>
          <a:prstGeom prst="rect">
            <a:avLst/>
          </a:prstGeom>
          <a:solidFill>
            <a:srgbClr val="0070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9800" y="6258321"/>
            <a:ext cx="1858173" cy="479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019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9878" y="1825625"/>
            <a:ext cx="5493242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0"/>
          </p:nvPr>
        </p:nvSpPr>
        <p:spPr>
          <a:xfrm>
            <a:off x="6336085" y="1825625"/>
            <a:ext cx="5493242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833567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9878" y="2529840"/>
            <a:ext cx="5493242" cy="364712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0"/>
          </p:nvPr>
        </p:nvSpPr>
        <p:spPr>
          <a:xfrm>
            <a:off x="6336085" y="2529839"/>
            <a:ext cx="5493242" cy="364712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idx="11"/>
          </p:nvPr>
        </p:nvSpPr>
        <p:spPr>
          <a:xfrm>
            <a:off x="419878" y="1816894"/>
            <a:ext cx="5493242" cy="58673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idx="12"/>
          </p:nvPr>
        </p:nvSpPr>
        <p:spPr>
          <a:xfrm>
            <a:off x="6336085" y="1816893"/>
            <a:ext cx="5493242" cy="58673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262195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878" y="457200"/>
            <a:ext cx="435214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457201"/>
            <a:ext cx="6646139" cy="54038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878" y="2057400"/>
            <a:ext cx="435214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494070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1200" y="457200"/>
            <a:ext cx="435240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6456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21200" y="2057400"/>
            <a:ext cx="4352400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710163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9878" y="365125"/>
            <a:ext cx="1140944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9878" y="1825625"/>
            <a:ext cx="11409449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5" name="Group 4"/>
          <p:cNvGrpSpPr/>
          <p:nvPr userDrawn="1"/>
        </p:nvGrpSpPr>
        <p:grpSpPr>
          <a:xfrm>
            <a:off x="8252750" y="6311900"/>
            <a:ext cx="3576577" cy="417368"/>
            <a:chOff x="8252750" y="6311900"/>
            <a:chExt cx="3576577" cy="417368"/>
          </a:xfrm>
        </p:grpSpPr>
        <p:pic>
          <p:nvPicPr>
            <p:cNvPr id="7" name="Picture 6"/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34344" y="6311900"/>
              <a:ext cx="1894983" cy="417368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52750" y="6330951"/>
              <a:ext cx="1429473" cy="398317"/>
            </a:xfrm>
            <a:prstGeom prst="rect">
              <a:avLst/>
            </a:prstGeom>
          </p:spPr>
        </p:pic>
      </p:grpSp>
      <p:grpSp>
        <p:nvGrpSpPr>
          <p:cNvPr id="4" name="Group 3"/>
          <p:cNvGrpSpPr/>
          <p:nvPr userDrawn="1"/>
        </p:nvGrpSpPr>
        <p:grpSpPr>
          <a:xfrm>
            <a:off x="12360444" y="0"/>
            <a:ext cx="1612900" cy="5441866"/>
            <a:chOff x="12307104" y="790561"/>
            <a:chExt cx="1612900" cy="5441866"/>
          </a:xfrm>
        </p:grpSpPr>
        <p:sp>
          <p:nvSpPr>
            <p:cNvPr id="10" name="Rectangle 9"/>
            <p:cNvSpPr/>
            <p:nvPr/>
          </p:nvSpPr>
          <p:spPr>
            <a:xfrm>
              <a:off x="12307104" y="790561"/>
              <a:ext cx="1612900" cy="698500"/>
            </a:xfrm>
            <a:prstGeom prst="rect">
              <a:avLst/>
            </a:prstGeom>
            <a:solidFill>
              <a:srgbClr val="C2C2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2307104" y="1581122"/>
              <a:ext cx="1612900" cy="698500"/>
            </a:xfrm>
            <a:prstGeom prst="rect">
              <a:avLst/>
            </a:prstGeom>
            <a:solidFill>
              <a:srgbClr val="828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2307104" y="2371683"/>
              <a:ext cx="1612900" cy="698500"/>
            </a:xfrm>
            <a:prstGeom prst="rect">
              <a:avLst/>
            </a:prstGeom>
            <a:solidFill>
              <a:srgbClr val="3A3A3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2307104" y="3162244"/>
              <a:ext cx="1612900" cy="698500"/>
            </a:xfrm>
            <a:prstGeom prst="rect">
              <a:avLst/>
            </a:prstGeom>
            <a:solidFill>
              <a:srgbClr val="0070BC"/>
            </a:solidFill>
            <a:ln>
              <a:solidFill>
                <a:srgbClr val="0070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>
                <a:solidFill>
                  <a:srgbClr val="0070BC"/>
                </a:solidFill>
              </a:endParaRPr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12307104" y="3952805"/>
              <a:ext cx="1612900" cy="698500"/>
            </a:xfrm>
            <a:prstGeom prst="rect">
              <a:avLst/>
            </a:prstGeom>
            <a:solidFill>
              <a:srgbClr val="ED9945"/>
            </a:solidFill>
            <a:ln>
              <a:solidFill>
                <a:srgbClr val="ED994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>
                <a:solidFill>
                  <a:srgbClr val="0070BC"/>
                </a:solidFill>
              </a:endParaRPr>
            </a:p>
          </p:txBody>
        </p:sp>
        <p:sp>
          <p:nvSpPr>
            <p:cNvPr id="19" name="Rectangle 18"/>
            <p:cNvSpPr/>
            <p:nvPr userDrawn="1"/>
          </p:nvSpPr>
          <p:spPr>
            <a:xfrm>
              <a:off x="12307104" y="4743366"/>
              <a:ext cx="1612900" cy="698500"/>
            </a:xfrm>
            <a:prstGeom prst="rect">
              <a:avLst/>
            </a:prstGeom>
            <a:solidFill>
              <a:srgbClr val="CF0002"/>
            </a:solidFill>
            <a:ln>
              <a:solidFill>
                <a:srgbClr val="CF000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>
                <a:solidFill>
                  <a:srgbClr val="0070BC"/>
                </a:solidFill>
              </a:endParaRPr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12307104" y="5533927"/>
              <a:ext cx="1612900" cy="698500"/>
            </a:xfrm>
            <a:prstGeom prst="rect">
              <a:avLst/>
            </a:prstGeom>
            <a:solidFill>
              <a:srgbClr val="264F00"/>
            </a:solidFill>
            <a:ln>
              <a:solidFill>
                <a:srgbClr val="264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>
                <a:solidFill>
                  <a:srgbClr val="264F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18933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9" r:id="rId1"/>
    <p:sldLayoutId id="2147483724" r:id="rId2"/>
    <p:sldLayoutId id="2147483875" r:id="rId3"/>
    <p:sldLayoutId id="2147483725" r:id="rId4"/>
    <p:sldLayoutId id="2147483878" r:id="rId5"/>
    <p:sldLayoutId id="2147483726" r:id="rId6"/>
    <p:sldLayoutId id="2147483877" r:id="rId7"/>
    <p:sldLayoutId id="2147483730" r:id="rId8"/>
    <p:sldLayoutId id="2147483731" r:id="rId9"/>
    <p:sldLayoutId id="2147483728" r:id="rId10"/>
    <p:sldLayoutId id="2147483880" r:id="rId11"/>
    <p:sldLayoutId id="214748372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0070BC"/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rgbClr val="3A3A3A"/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3A3A3A"/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3A3A3A"/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3A3A3A"/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3A3A3A"/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10" Type="http://schemas.openxmlformats.org/officeDocument/2006/relationships/image" Target="../media/image60.png"/><Relationship Id="rId4" Type="http://schemas.openxmlformats.org/officeDocument/2006/relationships/diagramLayout" Target="../diagrams/layout7.xml"/><Relationship Id="rId9" Type="http://schemas.openxmlformats.org/officeDocument/2006/relationships/image" Target="../media/image5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microsoft.com/en-us/powerapps/maker/canvas-apps/create-responsive-layout" TargetMode="External"/><Relationship Id="rId2" Type="http://schemas.openxmlformats.org/officeDocument/2006/relationships/hyperlink" Target="https://docs.microsoft.com/en-us/powerapps/maker/canvas-apps/accessible-apps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Relationship Id="rId9" Type="http://schemas.openxmlformats.org/officeDocument/2006/relationships/image" Target="../media/image3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Power up </a:t>
            </a:r>
            <a:r>
              <a:rPr lang="nl-NL" dirty="0" err="1"/>
              <a:t>your</a:t>
            </a:r>
            <a:r>
              <a:rPr lang="nl-NL" dirty="0"/>
              <a:t> </a:t>
            </a:r>
            <a:r>
              <a:rPr lang="nl-NL" dirty="0" err="1"/>
              <a:t>PowerApps</a:t>
            </a:r>
            <a:r>
              <a:rPr lang="nl-NL" dirty="0"/>
              <a:t>!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l-NL" dirty="0"/>
              <a:t>SharePoint </a:t>
            </a:r>
            <a:r>
              <a:rPr lang="nl-NL" dirty="0" err="1"/>
              <a:t>Saturday</a:t>
            </a:r>
            <a:r>
              <a:rPr lang="nl-NL" dirty="0"/>
              <a:t> Netherlands 2019</a:t>
            </a:r>
          </a:p>
        </p:txBody>
      </p:sp>
    </p:spTree>
    <p:extLst>
      <p:ext uri="{BB962C8B-B14F-4D97-AF65-F5344CB8AC3E}">
        <p14:creationId xmlns:p14="http://schemas.microsoft.com/office/powerpoint/2010/main" val="2870530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26487C-FB86-46C2-AB8F-9AE7F30BD4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878" y="365125"/>
            <a:ext cx="11409449" cy="1325563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lang="en-US" dirty="0"/>
              <a:t>Design</a:t>
            </a:r>
            <a:endParaRPr lang="en-NL" dirty="0"/>
          </a:p>
        </p:txBody>
      </p:sp>
      <p:graphicFrame>
        <p:nvGraphicFramePr>
          <p:cNvPr id="12" name="Content Placeholder 9">
            <a:extLst>
              <a:ext uri="{FF2B5EF4-FFF2-40B4-BE49-F238E27FC236}">
                <a16:creationId xmlns:a16="http://schemas.microsoft.com/office/drawing/2014/main" id="{8412B7D5-8D14-40C5-AA5A-E3977D33135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00310913"/>
              </p:ext>
            </p:extLst>
          </p:nvPr>
        </p:nvGraphicFramePr>
        <p:xfrm>
          <a:off x="419878" y="1825625"/>
          <a:ext cx="11409449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650DF58-65C4-4217-840B-D2052FC568EE}"/>
              </a:ext>
            </a:extLst>
          </p:cNvPr>
          <p:cNvSpPr txBox="1">
            <a:spLocks/>
          </p:cNvSpPr>
          <p:nvPr/>
        </p:nvSpPr>
        <p:spPr>
          <a:xfrm>
            <a:off x="572278" y="1978025"/>
            <a:ext cx="11409449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828282"/>
                </a:solidFill>
                <a:latin typeface="Consolas" panose="020B0609020204030204" pitchFamily="49" charset="0"/>
                <a:ea typeface="+mn-ea"/>
                <a:cs typeface="Segoe UI Light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828282"/>
                </a:solidFill>
                <a:latin typeface="Consolas" panose="020B0609020204030204" pitchFamily="49" charset="0"/>
                <a:ea typeface="+mn-ea"/>
                <a:cs typeface="Segoe UI Light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828282"/>
                </a:solidFill>
                <a:latin typeface="Consolas" panose="020B0609020204030204" pitchFamily="49" charset="0"/>
                <a:ea typeface="+mn-ea"/>
                <a:cs typeface="Segoe UI Light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828282"/>
                </a:solidFill>
                <a:latin typeface="Consolas" panose="020B0609020204030204" pitchFamily="49" charset="0"/>
                <a:ea typeface="+mn-ea"/>
                <a:cs typeface="Segoe UI Light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828282"/>
                </a:solidFill>
                <a:latin typeface="Consolas" panose="020B0609020204030204" pitchFamily="49" charset="0"/>
                <a:ea typeface="+mn-ea"/>
                <a:cs typeface="Segoe UI Light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3A3A3A"/>
              </a:solidFill>
              <a:latin typeface="Segoe UI Light" panose="020B0502040204020203" pitchFamily="34" charset="0"/>
            </a:endParaRPr>
          </a:p>
          <a:p>
            <a:endParaRPr lang="en-US" dirty="0">
              <a:solidFill>
                <a:srgbClr val="3A3A3A"/>
              </a:solidFill>
              <a:latin typeface="Segoe UI Light" panose="020B0502040204020203" pitchFamily="34" charset="0"/>
            </a:endParaRPr>
          </a:p>
          <a:p>
            <a:endParaRPr lang="en-US" dirty="0">
              <a:solidFill>
                <a:srgbClr val="3A3A3A"/>
              </a:solidFill>
              <a:latin typeface="Segoe UI Light" panose="020B0502040204020203" pitchFamily="34" charset="0"/>
            </a:endParaRPr>
          </a:p>
          <a:p>
            <a:endParaRPr lang="en-US" dirty="0">
              <a:solidFill>
                <a:srgbClr val="3A3A3A"/>
              </a:solidFill>
              <a:latin typeface="Segoe UI Light" panose="020B0502040204020203" pitchFamily="34" charset="0"/>
            </a:endParaRPr>
          </a:p>
          <a:p>
            <a:endParaRPr lang="en-US" dirty="0">
              <a:solidFill>
                <a:srgbClr val="3A3A3A"/>
              </a:solidFill>
              <a:latin typeface="Segoe UI Light" panose="020B0502040204020203" pitchFamily="34" charset="0"/>
            </a:endParaRPr>
          </a:p>
          <a:p>
            <a:endParaRPr lang="en-US" dirty="0">
              <a:solidFill>
                <a:srgbClr val="3A3A3A"/>
              </a:solidFill>
              <a:latin typeface="Segoe UI Light" panose="020B0502040204020203" pitchFamily="34" charset="0"/>
            </a:endParaRPr>
          </a:p>
          <a:p>
            <a:endParaRPr lang="en-US" dirty="0">
              <a:solidFill>
                <a:srgbClr val="3A3A3A"/>
              </a:solidFill>
              <a:latin typeface="Segoe UI Light" panose="020B0502040204020203" pitchFamily="34" charset="0"/>
            </a:endParaRPr>
          </a:p>
          <a:p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17939263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A72101DD-33F9-473F-9900-46D643571BB9}"/>
              </a:ext>
            </a:extLst>
          </p:cNvPr>
          <p:cNvSpPr txBox="1">
            <a:spLocks/>
          </p:cNvSpPr>
          <p:nvPr/>
        </p:nvSpPr>
        <p:spPr>
          <a:xfrm>
            <a:off x="572278" y="1978025"/>
            <a:ext cx="11409449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828282"/>
                </a:solidFill>
                <a:latin typeface="Consolas" panose="020B0609020204030204" pitchFamily="49" charset="0"/>
                <a:ea typeface="+mn-ea"/>
                <a:cs typeface="Segoe UI Light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828282"/>
                </a:solidFill>
                <a:latin typeface="Consolas" panose="020B0609020204030204" pitchFamily="49" charset="0"/>
                <a:ea typeface="+mn-ea"/>
                <a:cs typeface="Segoe UI Light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828282"/>
                </a:solidFill>
                <a:latin typeface="Consolas" panose="020B0609020204030204" pitchFamily="49" charset="0"/>
                <a:ea typeface="+mn-ea"/>
                <a:cs typeface="Segoe UI Light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828282"/>
                </a:solidFill>
                <a:latin typeface="Consolas" panose="020B0609020204030204" pitchFamily="49" charset="0"/>
                <a:ea typeface="+mn-ea"/>
                <a:cs typeface="Segoe UI Light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828282"/>
                </a:solidFill>
                <a:latin typeface="Consolas" panose="020B0609020204030204" pitchFamily="49" charset="0"/>
                <a:ea typeface="+mn-ea"/>
                <a:cs typeface="Segoe UI Light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3A3A3A"/>
                </a:solidFill>
                <a:latin typeface="Segoe UI Light" panose="020B0502040204020203" pitchFamily="34" charset="0"/>
              </a:rPr>
              <a:t>Having a great usable app doesn’t mean it’s easy to manage</a:t>
            </a:r>
          </a:p>
          <a:p>
            <a:endParaRPr lang="en-US" dirty="0">
              <a:solidFill>
                <a:srgbClr val="3A3A3A"/>
              </a:solidFill>
              <a:latin typeface="Segoe UI Light" panose="020B0502040204020203" pitchFamily="34" charset="0"/>
            </a:endParaRPr>
          </a:p>
          <a:p>
            <a:endParaRPr lang="en-US" dirty="0">
              <a:solidFill>
                <a:srgbClr val="3A3A3A"/>
              </a:solidFill>
              <a:latin typeface="Segoe UI Light" panose="020B0502040204020203" pitchFamily="34" charset="0"/>
            </a:endParaRPr>
          </a:p>
          <a:p>
            <a:endParaRPr lang="en-US" dirty="0">
              <a:solidFill>
                <a:srgbClr val="3A3A3A"/>
              </a:solidFill>
              <a:latin typeface="Segoe UI Light" panose="020B0502040204020203" pitchFamily="34" charset="0"/>
            </a:endParaRPr>
          </a:p>
          <a:p>
            <a:endParaRPr lang="en-US" dirty="0">
              <a:solidFill>
                <a:srgbClr val="3A3A3A"/>
              </a:solidFill>
              <a:latin typeface="Segoe UI Light" panose="020B0502040204020203" pitchFamily="34" charset="0"/>
            </a:endParaRPr>
          </a:p>
          <a:p>
            <a:endParaRPr lang="en-US" dirty="0">
              <a:solidFill>
                <a:srgbClr val="3A3A3A"/>
              </a:solidFill>
              <a:latin typeface="Segoe UI Light" panose="020B0502040204020203" pitchFamily="34" charset="0"/>
            </a:endParaRPr>
          </a:p>
          <a:p>
            <a:endParaRPr lang="en-US" dirty="0">
              <a:solidFill>
                <a:srgbClr val="3A3A3A"/>
              </a:solidFill>
              <a:latin typeface="Segoe UI Light" panose="020B0502040204020203" pitchFamily="34" charset="0"/>
            </a:endParaRPr>
          </a:p>
          <a:p>
            <a:r>
              <a:rPr lang="en-US" dirty="0">
                <a:solidFill>
                  <a:srgbClr val="3A3A3A"/>
                </a:solidFill>
                <a:latin typeface="Segoe UI Light" panose="020B0502040204020203" pitchFamily="34" charset="0"/>
              </a:rPr>
              <a:t>Make sure you set design agreements across your ‘development’ team</a:t>
            </a:r>
          </a:p>
          <a:p>
            <a:endParaRPr lang="en-NL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FD93F3D-9C45-4E2F-866A-6A81F536A7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878" y="365125"/>
            <a:ext cx="11409449" cy="1325563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lang="en-US" dirty="0"/>
              <a:t>Manageability</a:t>
            </a:r>
            <a:endParaRPr lang="en-NL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A74E00D6-9255-4727-AEBF-D24941ADCA3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02066839"/>
              </p:ext>
            </p:extLst>
          </p:nvPr>
        </p:nvGraphicFramePr>
        <p:xfrm>
          <a:off x="419878" y="2148289"/>
          <a:ext cx="11409449" cy="35804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4246822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4447AA-B2A3-4BA2-997A-D06A187B15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878" y="365125"/>
            <a:ext cx="11409449" cy="1325563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lang="en-US" dirty="0"/>
              <a:t>Language and locale</a:t>
            </a:r>
            <a:endParaRPr lang="en-NL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337700E2-ED45-483E-A8F4-B2071CE81BF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08903239"/>
              </p:ext>
            </p:extLst>
          </p:nvPr>
        </p:nvGraphicFramePr>
        <p:xfrm>
          <a:off x="419878" y="1825625"/>
          <a:ext cx="11409449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3471371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261525-B5CE-4A35-A01F-07D78F1E42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878" y="365125"/>
            <a:ext cx="11409449" cy="1325563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lang="en-US" dirty="0"/>
              <a:t>Naming convention</a:t>
            </a:r>
            <a:endParaRPr lang="en-NL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67F17AA9-B50C-4DD6-AE62-F3D835D4DF1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57530643"/>
              </p:ext>
            </p:extLst>
          </p:nvPr>
        </p:nvGraphicFramePr>
        <p:xfrm>
          <a:off x="594911" y="1781233"/>
          <a:ext cx="10584421" cy="31559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5" name="Picture 14">
            <a:extLst>
              <a:ext uri="{FF2B5EF4-FFF2-40B4-BE49-F238E27FC236}">
                <a16:creationId xmlns:a16="http://schemas.microsoft.com/office/drawing/2014/main" id="{2162AC3B-1961-43D9-A18B-A47D65C0B91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51045" y="4594963"/>
            <a:ext cx="3626049" cy="1369103"/>
          </a:xfrm>
          <a:prstGeom prst="rect">
            <a:avLst/>
          </a:prstGeom>
        </p:spPr>
      </p:pic>
      <p:sp>
        <p:nvSpPr>
          <p:cNvPr id="16" name="&quot;Not Allowed&quot; Symbol 15">
            <a:extLst>
              <a:ext uri="{FF2B5EF4-FFF2-40B4-BE49-F238E27FC236}">
                <a16:creationId xmlns:a16="http://schemas.microsoft.com/office/drawing/2014/main" id="{D1F053F6-760B-4F59-99B1-EE83A150E7DF}"/>
              </a:ext>
            </a:extLst>
          </p:cNvPr>
          <p:cNvSpPr/>
          <p:nvPr/>
        </p:nvSpPr>
        <p:spPr>
          <a:xfrm>
            <a:off x="809970" y="4634654"/>
            <a:ext cx="1272294" cy="1272294"/>
          </a:xfrm>
          <a:prstGeom prst="noSmoking">
            <a:avLst/>
          </a:prstGeom>
          <a:solidFill>
            <a:srgbClr val="FF0909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>
              <a:solidFill>
                <a:schemeClr val="tx1"/>
              </a:solidFill>
            </a:endParaRPr>
          </a:p>
        </p:txBody>
      </p:sp>
      <p:sp>
        <p:nvSpPr>
          <p:cNvPr id="17" name="Arrow: Right 16">
            <a:extLst>
              <a:ext uri="{FF2B5EF4-FFF2-40B4-BE49-F238E27FC236}">
                <a16:creationId xmlns:a16="http://schemas.microsoft.com/office/drawing/2014/main" id="{3026409B-B3B2-4F36-8ACD-55D0476268CA}"/>
              </a:ext>
            </a:extLst>
          </p:cNvPr>
          <p:cNvSpPr/>
          <p:nvPr/>
        </p:nvSpPr>
        <p:spPr>
          <a:xfrm>
            <a:off x="2257838" y="5076768"/>
            <a:ext cx="812462" cy="402435"/>
          </a:xfrm>
          <a:prstGeom prst="rightArrow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2404944E-8597-49E3-B050-5E5B1106AB7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558521" y="4642781"/>
            <a:ext cx="3025286" cy="1162924"/>
          </a:xfrm>
          <a:prstGeom prst="rect">
            <a:avLst/>
          </a:prstGeom>
        </p:spPr>
      </p:pic>
      <p:sp>
        <p:nvSpPr>
          <p:cNvPr id="19" name="&quot;Not Allowed&quot; Symbol 18">
            <a:extLst>
              <a:ext uri="{FF2B5EF4-FFF2-40B4-BE49-F238E27FC236}">
                <a16:creationId xmlns:a16="http://schemas.microsoft.com/office/drawing/2014/main" id="{5921F100-65EB-47A7-8634-686D1B607075}"/>
              </a:ext>
            </a:extLst>
          </p:cNvPr>
          <p:cNvSpPr/>
          <p:nvPr/>
        </p:nvSpPr>
        <p:spPr>
          <a:xfrm>
            <a:off x="8493629" y="4662677"/>
            <a:ext cx="1204478" cy="1204478"/>
          </a:xfrm>
          <a:prstGeom prst="noSmoking">
            <a:avLst/>
          </a:prstGeom>
          <a:solidFill>
            <a:srgbClr val="FF0909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>
              <a:solidFill>
                <a:schemeClr val="tx1"/>
              </a:solidFill>
            </a:endParaRPr>
          </a:p>
        </p:txBody>
      </p:sp>
      <p:sp>
        <p:nvSpPr>
          <p:cNvPr id="20" name="Arrow: Right 19">
            <a:extLst>
              <a:ext uri="{FF2B5EF4-FFF2-40B4-BE49-F238E27FC236}">
                <a16:creationId xmlns:a16="http://schemas.microsoft.com/office/drawing/2014/main" id="{FCDDE715-B74A-448C-851D-42FDE2B124B7}"/>
              </a:ext>
            </a:extLst>
          </p:cNvPr>
          <p:cNvSpPr/>
          <p:nvPr/>
        </p:nvSpPr>
        <p:spPr>
          <a:xfrm>
            <a:off x="7725475" y="5088174"/>
            <a:ext cx="549409" cy="272138"/>
          </a:xfrm>
          <a:prstGeom prst="rightArrow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copy</a:t>
            </a:r>
            <a:endParaRPr lang="en-NL" sz="1100" dirty="0">
              <a:solidFill>
                <a:schemeClr val="tx1"/>
              </a:solidFill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A33A15D3-752A-486C-B0D2-8B2AC168CA6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578970" y="4736539"/>
            <a:ext cx="1291432" cy="1164160"/>
          </a:xfrm>
          <a:prstGeom prst="rect">
            <a:avLst/>
          </a:prstGeom>
        </p:spPr>
      </p:pic>
      <p:sp>
        <p:nvSpPr>
          <p:cNvPr id="22" name="Arrow: Right 21">
            <a:extLst>
              <a:ext uri="{FF2B5EF4-FFF2-40B4-BE49-F238E27FC236}">
                <a16:creationId xmlns:a16="http://schemas.microsoft.com/office/drawing/2014/main" id="{3E5A40F2-AB86-424C-8E33-6AF7B6AA1BDE}"/>
              </a:ext>
            </a:extLst>
          </p:cNvPr>
          <p:cNvSpPr/>
          <p:nvPr/>
        </p:nvSpPr>
        <p:spPr>
          <a:xfrm>
            <a:off x="9863834" y="5124586"/>
            <a:ext cx="549409" cy="272138"/>
          </a:xfrm>
          <a:prstGeom prst="rightArrow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9404895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A357C3-09B9-40D3-889A-F4E5BB5BBF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878" y="365125"/>
            <a:ext cx="11409449" cy="1325563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lang="en-US" dirty="0"/>
              <a:t>Design</a:t>
            </a:r>
            <a:endParaRPr lang="en-NL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39FF2B8A-6BB1-45FE-80DB-32FE621676F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9383279"/>
              </p:ext>
            </p:extLst>
          </p:nvPr>
        </p:nvGraphicFramePr>
        <p:xfrm>
          <a:off x="419878" y="1825625"/>
          <a:ext cx="11409449" cy="39361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3451190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C151BD-1897-4F44-9E47-9E1153DD12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878" y="365125"/>
            <a:ext cx="11409449" cy="1325563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lang="en-US" dirty="0"/>
              <a:t>Re-use</a:t>
            </a:r>
            <a:endParaRPr lang="en-NL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AFD3B8B4-C0D3-4083-8636-E4923D71D5B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51292876"/>
              </p:ext>
            </p:extLst>
          </p:nvPr>
        </p:nvGraphicFramePr>
        <p:xfrm>
          <a:off x="419878" y="1825625"/>
          <a:ext cx="11409449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3543275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04CED7E-8405-43D8-B735-74C0AF99BC02}"/>
              </a:ext>
            </a:extLst>
          </p:cNvPr>
          <p:cNvSpPr txBox="1">
            <a:spLocks/>
          </p:cNvSpPr>
          <p:nvPr/>
        </p:nvSpPr>
        <p:spPr>
          <a:xfrm>
            <a:off x="419878" y="1825625"/>
            <a:ext cx="11409449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3A3A3A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3A3A3A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3A3A3A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3A3A3A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3A3A3A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dirty="0"/>
              <a:t>Try to avoid implementing complex business logic directly into your PowerApps. Flow is a much better tool for this!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76DE273-2C12-4DE5-8F82-EFD21AC417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878" y="365125"/>
            <a:ext cx="11409449" cy="1325563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lang="en-US" dirty="0"/>
              <a:t>Business logic</a:t>
            </a:r>
            <a:endParaRPr lang="en-NL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31C5C565-B602-450B-BAD4-7C1945D03C9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34030916"/>
              </p:ext>
            </p:extLst>
          </p:nvPr>
        </p:nvGraphicFramePr>
        <p:xfrm>
          <a:off x="419878" y="1825625"/>
          <a:ext cx="11409449" cy="25811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521191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9795F4-764B-45AB-A2DB-5E2ECF1923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878" y="365125"/>
            <a:ext cx="11409449" cy="1325563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lang="en-US" dirty="0"/>
              <a:t>Sharing/Permissions</a:t>
            </a:r>
            <a:endParaRPr lang="en-NL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A829A6A9-D14A-4182-98D9-C10E4114074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30225210"/>
              </p:ext>
            </p:extLst>
          </p:nvPr>
        </p:nvGraphicFramePr>
        <p:xfrm>
          <a:off x="419878" y="1825625"/>
          <a:ext cx="11409449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4901078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134507-9815-495E-B126-D487FD3986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878" y="365125"/>
            <a:ext cx="11409449" cy="1325563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lang="en-US" dirty="0"/>
              <a:t>Documentation, testing and backup</a:t>
            </a:r>
            <a:endParaRPr lang="en-NL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AA16972B-AB0C-4DCE-9A56-D49C80804FC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95360894"/>
              </p:ext>
            </p:extLst>
          </p:nvPr>
        </p:nvGraphicFramePr>
        <p:xfrm>
          <a:off x="419878" y="1825625"/>
          <a:ext cx="11409449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3165475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10A8D1-ABDE-470D-AF89-910DC5F97A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DPAFUG – Ask The Experts</a:t>
            </a:r>
            <a:endParaRPr lang="en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0BAFDB-CA0F-47AB-92E4-A05592571A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@DPAFUG</a:t>
            </a:r>
            <a:endParaRPr lang="en-NL" dirty="0"/>
          </a:p>
        </p:txBody>
      </p:sp>
      <p:pic>
        <p:nvPicPr>
          <p:cNvPr id="2052" name="Picture 4" descr="https://pbs.twimg.com/media/D9wV6Q-WkAAryKk.jpg">
            <a:extLst>
              <a:ext uri="{FF2B5EF4-FFF2-40B4-BE49-F238E27FC236}">
                <a16:creationId xmlns:a16="http://schemas.microsoft.com/office/drawing/2014/main" id="{9A56F51E-8C81-4A18-A1AF-2A3BB0A1057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10" t="37333" r="11230" b="38463"/>
          <a:stretch/>
        </p:blipFill>
        <p:spPr bwMode="auto">
          <a:xfrm>
            <a:off x="419878" y="1659751"/>
            <a:ext cx="4671153" cy="1465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70472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78"/>
            <a:ext cx="12192000" cy="6855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9891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15"/>
    </mc:Choice>
    <mc:Fallback xmlns="">
      <p:transition spd="slow" advTm="4415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Thanks for attending</a:t>
            </a:r>
            <a:endParaRPr lang="nl-NL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@</a:t>
            </a:r>
            <a:r>
              <a:rPr lang="nl-NL" dirty="0" err="1"/>
              <a:t>rik_koning</a:t>
            </a:r>
            <a:endParaRPr lang="nl-NL" dirty="0"/>
          </a:p>
          <a:p>
            <a:r>
              <a:rPr lang="nl-NL" dirty="0"/>
              <a:t>https://about365.nl</a:t>
            </a:r>
          </a:p>
        </p:txBody>
      </p:sp>
    </p:spTree>
    <p:extLst>
      <p:ext uri="{BB962C8B-B14F-4D97-AF65-F5344CB8AC3E}">
        <p14:creationId xmlns:p14="http://schemas.microsoft.com/office/powerpoint/2010/main" val="3693960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78"/>
            <a:ext cx="12192000" cy="6855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717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15"/>
    </mc:Choice>
    <mc:Fallback xmlns="">
      <p:transition spd="slow" advTm="4415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6B4C2C-4990-4BD3-AF60-F0CDD57429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Resources</a:t>
            </a:r>
            <a:endParaRPr lang="en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9E43C7-F668-4B81-A15E-1C8F867EBA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hlinkClick r:id="rId2"/>
              </a:rPr>
              <a:t>https://docs.microsoft.com/en-us/powerapps/maker/canvas-apps/accessible-apps</a:t>
            </a:r>
            <a:endParaRPr lang="en-US" dirty="0">
              <a:hlinkClick r:id="rId3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hlinkClick r:id="rId3"/>
              </a:rPr>
              <a:t>https://docs.microsoft.com/en-us/powerapps/maker/canvas-apps/create-responsive-layout</a:t>
            </a:r>
            <a:endParaRPr lang="en-NL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26345503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Afbeeldingsresultaat voor portiva">
            <a:extLst>
              <a:ext uri="{FF2B5EF4-FFF2-40B4-BE49-F238E27FC236}">
                <a16:creationId xmlns:a16="http://schemas.microsoft.com/office/drawing/2014/main" id="{9C7DB0FD-84F4-4709-A4B8-3D522E68CF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2819" y="2149768"/>
            <a:ext cx="3031758" cy="676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About</a:t>
            </a:r>
            <a:r>
              <a:rPr lang="nl-NL" dirty="0"/>
              <a:t> me	</a:t>
            </a:r>
          </a:p>
        </p:txBody>
      </p:sp>
      <p:pic>
        <p:nvPicPr>
          <p:cNvPr id="4" name="Picture 3" descr="A picture containing building, ground, floor, outdoor&#10;&#10;Description automatically generated">
            <a:extLst>
              <a:ext uri="{FF2B5EF4-FFF2-40B4-BE49-F238E27FC236}">
                <a16:creationId xmlns:a16="http://schemas.microsoft.com/office/drawing/2014/main" id="{2EB7044B-0284-41A2-B8E8-EF9DDA682D7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571" y="1824220"/>
            <a:ext cx="2377480" cy="2894815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DD24EE0-81A1-4AB0-88D7-4405A375F17A}"/>
              </a:ext>
            </a:extLst>
          </p:cNvPr>
          <p:cNvSpPr txBox="1">
            <a:spLocks/>
          </p:cNvSpPr>
          <p:nvPr/>
        </p:nvSpPr>
        <p:spPr>
          <a:xfrm>
            <a:off x="3862818" y="2958373"/>
            <a:ext cx="7523043" cy="189227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57141" marR="0" indent="-257141" algn="l" defTabSz="699463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  <a:defRPr sz="32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1pPr>
            <a:lvl2pPr marL="438092" marR="0" indent="-180951" algn="l" defTabSz="699463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Segoe UI" panose="020B0502040204020203" pitchFamily="34" charset="0"/>
              <a:buChar char="−"/>
              <a:tabLst/>
              <a:defRPr sz="28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599995" marR="0" indent="-171427" algn="l" defTabSz="699463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  <a:defRPr sz="24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771422" marR="0" indent="-171427" algn="l" defTabSz="699463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Segoe UI" panose="020B0502040204020203" pitchFamily="34" charset="0"/>
              <a:buChar char="−"/>
              <a:tabLst/>
              <a:defRPr sz="20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942849" marR="0" indent="-171427" algn="l" defTabSz="699463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  <a:defRPr sz="18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  <a:lvl6pPr marL="1923523" indent="-174866" algn="l" defTabSz="6994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73256" indent="-174866" algn="l" defTabSz="6994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2987" indent="-174866" algn="l" defTabSz="6994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72720" indent="-174866" algn="l" defTabSz="6994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800" b="1" spc="-70" dirty="0">
                <a:solidFill>
                  <a:srgbClr val="292B2C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Functional Consultant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800" spc="-70" dirty="0">
              <a:solidFill>
                <a:schemeClr val="tx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800" spc="-70" dirty="0">
                <a:solidFill>
                  <a:srgbClr val="292B2C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SharePoint, PowerApps &amp; Flow enthusiast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800" spc="-70" dirty="0">
                <a:solidFill>
                  <a:srgbClr val="292B2C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#</a:t>
            </a:r>
            <a:r>
              <a:rPr lang="en-US" sz="2800" spc="-70" dirty="0" err="1">
                <a:solidFill>
                  <a:srgbClr val="292B2C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PowerAddict</a:t>
            </a:r>
            <a:endParaRPr lang="sv-SE" sz="2800" spc="-70" dirty="0">
              <a:solidFill>
                <a:srgbClr val="292B2C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800" spc="-70" dirty="0">
              <a:solidFill>
                <a:schemeClr val="tx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7" name="Picture 19" descr="About365">
            <a:extLst>
              <a:ext uri="{FF2B5EF4-FFF2-40B4-BE49-F238E27FC236}">
                <a16:creationId xmlns:a16="http://schemas.microsoft.com/office/drawing/2014/main" id="{4A5B5046-76D9-4331-A5F9-9AA0FACFD9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4338" y="1975007"/>
            <a:ext cx="2933428" cy="956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AC991CB-16CD-48E5-8C91-664FD1455FEA}"/>
              </a:ext>
            </a:extLst>
          </p:cNvPr>
          <p:cNvSpPr txBox="1">
            <a:spLocks/>
          </p:cNvSpPr>
          <p:nvPr/>
        </p:nvSpPr>
        <p:spPr>
          <a:xfrm>
            <a:off x="8194338" y="2958373"/>
            <a:ext cx="3191524" cy="189227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57141" marR="0" indent="-257141" algn="l" defTabSz="699463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  <a:defRPr sz="32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1pPr>
            <a:lvl2pPr marL="438092" marR="0" indent="-180951" algn="l" defTabSz="699463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Segoe UI" panose="020B0502040204020203" pitchFamily="34" charset="0"/>
              <a:buChar char="−"/>
              <a:tabLst/>
              <a:defRPr sz="28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599995" marR="0" indent="-171427" algn="l" defTabSz="699463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  <a:defRPr sz="24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771422" marR="0" indent="-171427" algn="l" defTabSz="699463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Segoe UI" panose="020B0502040204020203" pitchFamily="34" charset="0"/>
              <a:buChar char="−"/>
              <a:tabLst/>
              <a:defRPr sz="20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942849" marR="0" indent="-171427" algn="l" defTabSz="699463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  <a:defRPr sz="18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  <a:lvl6pPr marL="1923523" indent="-174866" algn="l" defTabSz="6994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73256" indent="-174866" algn="l" defTabSz="6994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2987" indent="-174866" algn="l" defTabSz="6994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72720" indent="-174866" algn="l" defTabSz="6994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800" b="1" spc="-70" dirty="0">
                <a:solidFill>
                  <a:srgbClr val="292B2C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Blogger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sv-SE" sz="2800" spc="-70" dirty="0">
              <a:solidFill>
                <a:srgbClr val="292B2C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sv-SE" sz="2800" spc="-70" dirty="0">
              <a:solidFill>
                <a:srgbClr val="292B2C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2800" spc="-70" dirty="0">
              <a:solidFill>
                <a:srgbClr val="292B2C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9DA9413-82E5-46F3-9D77-2C77A0272551}"/>
              </a:ext>
            </a:extLst>
          </p:cNvPr>
          <p:cNvSpPr txBox="1"/>
          <p:nvPr/>
        </p:nvSpPr>
        <p:spPr>
          <a:xfrm>
            <a:off x="715700" y="5835946"/>
            <a:ext cx="405476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800" dirty="0">
                <a:solidFill>
                  <a:srgbClr val="292B2C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rdekoning@portiva.nl</a:t>
            </a:r>
            <a:endParaRPr lang="en-NL" sz="2800" dirty="0">
              <a:solidFill>
                <a:srgbClr val="292B2C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C6BA801C-27BB-4E5C-B177-F6C4315D49B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064" y="5009244"/>
            <a:ext cx="415190" cy="41519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6192082-13C7-4926-B6FD-8DCF7945951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062" y="5424434"/>
            <a:ext cx="415190" cy="47450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7CA5E79-21F0-4D93-83CA-A7F983741D0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556" y="6375035"/>
            <a:ext cx="415191" cy="42897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C353BAB-5408-45D6-931B-251FD0A5EF8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556" y="5920844"/>
            <a:ext cx="415190" cy="41519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A1CF4D09-DDBB-41FE-965B-A06E9ABBAD79}"/>
              </a:ext>
            </a:extLst>
          </p:cNvPr>
          <p:cNvSpPr txBox="1"/>
          <p:nvPr/>
        </p:nvSpPr>
        <p:spPr>
          <a:xfrm>
            <a:off x="711200" y="4955229"/>
            <a:ext cx="4054762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800" dirty="0">
                <a:solidFill>
                  <a:srgbClr val="292B2C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@</a:t>
            </a:r>
            <a:r>
              <a:rPr lang="en-US" sz="2800" dirty="0" err="1">
                <a:solidFill>
                  <a:srgbClr val="292B2C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rik_koning</a:t>
            </a:r>
            <a:endParaRPr lang="en-NL" sz="2800" dirty="0">
              <a:solidFill>
                <a:srgbClr val="292B2C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0835703-394D-41EA-8199-8CE82AA65342}"/>
              </a:ext>
            </a:extLst>
          </p:cNvPr>
          <p:cNvSpPr txBox="1"/>
          <p:nvPr/>
        </p:nvSpPr>
        <p:spPr>
          <a:xfrm>
            <a:off x="711195" y="5375305"/>
            <a:ext cx="4054762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800" dirty="0">
                <a:solidFill>
                  <a:srgbClr val="292B2C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rikdekoning</a:t>
            </a:r>
            <a:endParaRPr lang="en-NL" sz="2800" dirty="0">
              <a:solidFill>
                <a:srgbClr val="292B2C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DA51DB8-A7C9-4AF3-AC93-E959B7B28A21}"/>
              </a:ext>
            </a:extLst>
          </p:cNvPr>
          <p:cNvSpPr txBox="1"/>
          <p:nvPr/>
        </p:nvSpPr>
        <p:spPr>
          <a:xfrm>
            <a:off x="711195" y="6280792"/>
            <a:ext cx="4054767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800" dirty="0">
                <a:solidFill>
                  <a:srgbClr val="292B2C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https://about365.nl</a:t>
            </a:r>
            <a:endParaRPr lang="en-NL" sz="2800" dirty="0">
              <a:solidFill>
                <a:srgbClr val="292B2C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0065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143613-B1BE-4015-943A-051CF0D45A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878" y="365125"/>
            <a:ext cx="11409449" cy="1325563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lang="en-US" dirty="0"/>
              <a:t>I </a:t>
            </a:r>
            <a:r>
              <a:rPr lang="en-US" b="1" dirty="0"/>
              <a:t>won’t </a:t>
            </a:r>
            <a:r>
              <a:rPr lang="en-US" dirty="0"/>
              <a:t>be covering</a:t>
            </a:r>
            <a:endParaRPr lang="en-NL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A100BF34-1A22-4237-85BB-2459E8DCF70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81840541"/>
              </p:ext>
            </p:extLst>
          </p:nvPr>
        </p:nvGraphicFramePr>
        <p:xfrm>
          <a:off x="419878" y="1825625"/>
          <a:ext cx="11409449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056105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749F94-CDE6-4A70-902F-5946E77C0A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878" y="365125"/>
            <a:ext cx="11409449" cy="1325563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lang="en-US" dirty="0"/>
              <a:t>Agenda</a:t>
            </a:r>
            <a:endParaRPr lang="en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876339-7CFC-4B1F-97EA-86E0106EC0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19878" y="1825625"/>
            <a:ext cx="5493242" cy="4351338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r>
              <a:rPr lang="en-US" sz="2200" b="1" dirty="0"/>
              <a:t>Usability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200" dirty="0"/>
              <a:t>Pre-build stage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200" dirty="0"/>
              <a:t>Accessibility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200" dirty="0"/>
              <a:t>Design</a:t>
            </a:r>
          </a:p>
          <a:p>
            <a:r>
              <a:rPr lang="en-US" sz="2200" b="1" dirty="0"/>
              <a:t>Manageability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200" dirty="0"/>
              <a:t>Language and locale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200" dirty="0"/>
              <a:t>Naming convention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200" dirty="0"/>
              <a:t>Design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200" dirty="0"/>
              <a:t>Re-use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200" dirty="0"/>
              <a:t>Business logic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200" dirty="0"/>
              <a:t>Sharing/permissions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200" dirty="0"/>
              <a:t>Documentation, testing and backup</a:t>
            </a:r>
          </a:p>
          <a:p>
            <a:endParaRPr lang="en-NL" sz="2200" dirty="0"/>
          </a:p>
        </p:txBody>
      </p:sp>
      <p:pic>
        <p:nvPicPr>
          <p:cNvPr id="2050" name="Picture 2" descr="Afbeeldingsresultaat voor power up">
            <a:extLst>
              <a:ext uri="{FF2B5EF4-FFF2-40B4-BE49-F238E27FC236}">
                <a16:creationId xmlns:a16="http://schemas.microsoft.com/office/drawing/2014/main" id="{6ABCCD91-753E-41DE-947E-18FA128597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07037" y="1825625"/>
            <a:ext cx="4351338" cy="4351338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40330935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1D534F-DA9B-4F38-80C6-C51D8519DB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Usabilty</a:t>
            </a:r>
            <a:endParaRPr lang="en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1016F3-ADFE-4246-856F-B6C57F72D3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the end, the end user decides if your </a:t>
            </a:r>
            <a:r>
              <a:rPr lang="en-US" dirty="0" err="1"/>
              <a:t>PowerApp</a:t>
            </a:r>
            <a:r>
              <a:rPr lang="en-US" dirty="0"/>
              <a:t> is worthy of his/her time.</a:t>
            </a:r>
          </a:p>
          <a:p>
            <a:endParaRPr lang="en-US" dirty="0"/>
          </a:p>
          <a:p>
            <a:endParaRPr lang="en-NL" dirty="0"/>
          </a:p>
        </p:txBody>
      </p:sp>
      <p:sp>
        <p:nvSpPr>
          <p:cNvPr id="4" name="Speech Bubble: Rectangle 3">
            <a:extLst>
              <a:ext uri="{FF2B5EF4-FFF2-40B4-BE49-F238E27FC236}">
                <a16:creationId xmlns:a16="http://schemas.microsoft.com/office/drawing/2014/main" id="{474490E5-D270-4702-AD94-3E3DD8599B6B}"/>
              </a:ext>
            </a:extLst>
          </p:cNvPr>
          <p:cNvSpPr/>
          <p:nvPr/>
        </p:nvSpPr>
        <p:spPr>
          <a:xfrm>
            <a:off x="3264247" y="3129658"/>
            <a:ext cx="5898803" cy="2347532"/>
          </a:xfrm>
          <a:prstGeom prst="wedgeRectCallout">
            <a:avLst>
              <a:gd name="adj1" fmla="val -37932"/>
              <a:gd name="adj2" fmla="val 88354"/>
            </a:avLst>
          </a:prstGeom>
          <a:noFill/>
          <a:ln w="101600">
            <a:solidFill>
              <a:srgbClr val="ED99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0" rIns="457200" rtlCol="0" anchor="ctr"/>
          <a:lstStyle>
            <a:defPPr>
              <a:defRPr lang="fr-FR"/>
            </a:defPPr>
            <a:lvl1pPr marL="0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78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354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532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709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886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062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240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418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cap="all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E = </a:t>
            </a:r>
            <a:r>
              <a:rPr lang="en-US" sz="4400" b="1" cap="all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Q</a:t>
            </a:r>
            <a:r>
              <a:rPr lang="en-US" sz="4400" cap="all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sz="4400" b="1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x</a:t>
            </a:r>
            <a:r>
              <a:rPr lang="en-US" sz="4400" cap="all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sz="4400" b="1" cap="all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a</a:t>
            </a:r>
          </a:p>
          <a:p>
            <a:pPr algn="ctr"/>
            <a:endParaRPr lang="en-US" sz="1100" cap="all" dirty="0">
              <a:solidFill>
                <a:schemeClr val="tx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algn="ctr"/>
            <a:r>
              <a:rPr lang="en-US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Effectiveness = </a:t>
            </a:r>
            <a:r>
              <a:rPr lang="en-US" b="1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Quality</a:t>
            </a:r>
            <a:r>
              <a:rPr lang="en-US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b="1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x</a:t>
            </a:r>
            <a:r>
              <a:rPr lang="en-US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b="1" cap="all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Acceptance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2EAA855-32BC-40AB-AB03-28779868066C}"/>
              </a:ext>
            </a:extLst>
          </p:cNvPr>
          <p:cNvSpPr/>
          <p:nvPr/>
        </p:nvSpPr>
        <p:spPr>
          <a:xfrm>
            <a:off x="2976215" y="2928721"/>
            <a:ext cx="983134" cy="7575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marL="0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78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354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532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709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886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062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240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418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1A6C166C-D70F-42BC-BCA9-3EF30D05AF6D}"/>
              </a:ext>
            </a:extLst>
          </p:cNvPr>
          <p:cNvSpPr/>
          <p:nvPr/>
        </p:nvSpPr>
        <p:spPr>
          <a:xfrm>
            <a:off x="2706143" y="2804123"/>
            <a:ext cx="917129" cy="707692"/>
          </a:xfrm>
          <a:custGeom>
            <a:avLst/>
            <a:gdLst>
              <a:gd name="connsiteX0" fmla="*/ 702120 w 1343472"/>
              <a:gd name="connsiteY0" fmla="*/ 0 h 1036674"/>
              <a:gd name="connsiteX1" fmla="*/ 1343472 w 1343472"/>
              <a:gd name="connsiteY1" fmla="*/ 0 h 1036674"/>
              <a:gd name="connsiteX2" fmla="*/ 1343472 w 1343472"/>
              <a:gd name="connsiteY2" fmla="*/ 640625 h 1036674"/>
              <a:gd name="connsiteX3" fmla="*/ 1343472 w 1343472"/>
              <a:gd name="connsiteY3" fmla="*/ 641353 h 1036674"/>
              <a:gd name="connsiteX4" fmla="*/ 960529 w 1343472"/>
              <a:gd name="connsiteY4" fmla="*/ 1036674 h 1036674"/>
              <a:gd name="connsiteX5" fmla="*/ 1073615 w 1343472"/>
              <a:gd name="connsiteY5" fmla="*/ 641353 h 1036674"/>
              <a:gd name="connsiteX6" fmla="*/ 702120 w 1343472"/>
              <a:gd name="connsiteY6" fmla="*/ 641353 h 1036674"/>
              <a:gd name="connsiteX7" fmla="*/ 0 w 1343472"/>
              <a:gd name="connsiteY7" fmla="*/ 0 h 1036674"/>
              <a:gd name="connsiteX8" fmla="*/ 641352 w 1343472"/>
              <a:gd name="connsiteY8" fmla="*/ 0 h 1036674"/>
              <a:gd name="connsiteX9" fmla="*/ 641352 w 1343472"/>
              <a:gd name="connsiteY9" fmla="*/ 640625 h 1036674"/>
              <a:gd name="connsiteX10" fmla="*/ 641352 w 1343472"/>
              <a:gd name="connsiteY10" fmla="*/ 641353 h 1036674"/>
              <a:gd name="connsiteX11" fmla="*/ 258409 w 1343472"/>
              <a:gd name="connsiteY11" fmla="*/ 1036674 h 1036674"/>
              <a:gd name="connsiteX12" fmla="*/ 371495 w 1343472"/>
              <a:gd name="connsiteY12" fmla="*/ 641353 h 1036674"/>
              <a:gd name="connsiteX13" fmla="*/ 0 w 1343472"/>
              <a:gd name="connsiteY13" fmla="*/ 641353 h 10366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343472" h="1036674">
                <a:moveTo>
                  <a:pt x="702120" y="0"/>
                </a:moveTo>
                <a:lnTo>
                  <a:pt x="1343472" y="0"/>
                </a:lnTo>
                <a:lnTo>
                  <a:pt x="1343472" y="640625"/>
                </a:lnTo>
                <a:lnTo>
                  <a:pt x="1343472" y="641353"/>
                </a:lnTo>
                <a:lnTo>
                  <a:pt x="960529" y="1036674"/>
                </a:lnTo>
                <a:lnTo>
                  <a:pt x="1073615" y="641353"/>
                </a:lnTo>
                <a:lnTo>
                  <a:pt x="702120" y="641353"/>
                </a:lnTo>
                <a:close/>
                <a:moveTo>
                  <a:pt x="0" y="0"/>
                </a:moveTo>
                <a:lnTo>
                  <a:pt x="641352" y="0"/>
                </a:lnTo>
                <a:lnTo>
                  <a:pt x="641352" y="640625"/>
                </a:lnTo>
                <a:lnTo>
                  <a:pt x="641352" y="641353"/>
                </a:lnTo>
                <a:lnTo>
                  <a:pt x="258409" y="1036674"/>
                </a:lnTo>
                <a:lnTo>
                  <a:pt x="371495" y="641353"/>
                </a:lnTo>
                <a:lnTo>
                  <a:pt x="0" y="641353"/>
                </a:lnTo>
                <a:close/>
              </a:path>
            </a:pathLst>
          </a:custGeom>
          <a:solidFill>
            <a:srgbClr val="ED99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marL="0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78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354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532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709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886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062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240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418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0852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4B14B9-3EBC-4769-AB6E-92C455C79A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Pre-build stage</a:t>
            </a:r>
            <a:endParaRPr lang="en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412F10-A91D-45D2-B5E0-73A249D842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Make sure to include the end users and/or stakeholders during pre-build stage to make sure the </a:t>
            </a:r>
            <a:r>
              <a:rPr lang="en-US" dirty="0" err="1"/>
              <a:t>PowerApp</a:t>
            </a:r>
            <a:r>
              <a:rPr lang="en-US" dirty="0"/>
              <a:t> will be accepted.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Workshops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Data modelling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Wireframing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…</a:t>
            </a:r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16740535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09502D-4BA0-42E6-BDAF-09F45481EF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878" y="365125"/>
            <a:ext cx="11409449" cy="1325563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lang="en-US" dirty="0"/>
              <a:t>Accessibility</a:t>
            </a:r>
            <a:endParaRPr lang="en-NL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4298F13E-BA6B-4954-97EC-9C0F1B79455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99244207"/>
              </p:ext>
            </p:extLst>
          </p:nvPr>
        </p:nvGraphicFramePr>
        <p:xfrm>
          <a:off x="419878" y="1825625"/>
          <a:ext cx="11409449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5" name="Picture 14">
            <a:extLst>
              <a:ext uri="{FF2B5EF4-FFF2-40B4-BE49-F238E27FC236}">
                <a16:creationId xmlns:a16="http://schemas.microsoft.com/office/drawing/2014/main" id="{8E517764-9398-4073-B034-429DC40240DB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62223" b="13656"/>
          <a:stretch/>
        </p:blipFill>
        <p:spPr>
          <a:xfrm>
            <a:off x="1261592" y="5888685"/>
            <a:ext cx="1387781" cy="280873"/>
          </a:xfrm>
          <a:prstGeom prst="rect">
            <a:avLst/>
          </a:prstGeom>
        </p:spPr>
      </p:pic>
      <p:sp>
        <p:nvSpPr>
          <p:cNvPr id="17" name="Arrow: Right 16">
            <a:extLst>
              <a:ext uri="{FF2B5EF4-FFF2-40B4-BE49-F238E27FC236}">
                <a16:creationId xmlns:a16="http://schemas.microsoft.com/office/drawing/2014/main" id="{EF2D989A-F184-41D7-84A2-EA8A54077459}"/>
              </a:ext>
            </a:extLst>
          </p:cNvPr>
          <p:cNvSpPr/>
          <p:nvPr/>
        </p:nvSpPr>
        <p:spPr>
          <a:xfrm rot="5400000">
            <a:off x="1730415" y="5373012"/>
            <a:ext cx="367692" cy="466410"/>
          </a:xfrm>
          <a:prstGeom prst="rightArrow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1545132F-B574-42F1-A2A7-1005887E538A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r="64467"/>
          <a:stretch/>
        </p:blipFill>
        <p:spPr>
          <a:xfrm>
            <a:off x="1261592" y="4917723"/>
            <a:ext cx="1305338" cy="325297"/>
          </a:xfrm>
          <a:prstGeom prst="rect">
            <a:avLst/>
          </a:prstGeom>
        </p:spPr>
      </p:pic>
      <p:sp>
        <p:nvSpPr>
          <p:cNvPr id="16" name="&quot;Not Allowed&quot; Symbol 15">
            <a:extLst>
              <a:ext uri="{FF2B5EF4-FFF2-40B4-BE49-F238E27FC236}">
                <a16:creationId xmlns:a16="http://schemas.microsoft.com/office/drawing/2014/main" id="{127619C6-5207-4205-9ED2-0E4BFE10E4B7}"/>
              </a:ext>
            </a:extLst>
          </p:cNvPr>
          <p:cNvSpPr/>
          <p:nvPr/>
        </p:nvSpPr>
        <p:spPr>
          <a:xfrm>
            <a:off x="1763050" y="4828047"/>
            <a:ext cx="527588" cy="504648"/>
          </a:xfrm>
          <a:prstGeom prst="noSmoking">
            <a:avLst/>
          </a:prstGeom>
          <a:solidFill>
            <a:srgbClr val="FF0909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13307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61D376-88C1-4A8E-9F83-FB5D88B08C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878" y="365125"/>
            <a:ext cx="11409449" cy="1325563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lang="en-US" dirty="0"/>
              <a:t>Accessibility properties</a:t>
            </a:r>
            <a:endParaRPr lang="en-NL" dirty="0"/>
          </a:p>
        </p:txBody>
      </p:sp>
      <p:graphicFrame>
        <p:nvGraphicFramePr>
          <p:cNvPr id="7" name="Content Placeholder 4">
            <a:extLst>
              <a:ext uri="{FF2B5EF4-FFF2-40B4-BE49-F238E27FC236}">
                <a16:creationId xmlns:a16="http://schemas.microsoft.com/office/drawing/2014/main" id="{048B030F-9565-49C0-B182-5B8FCC729C3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92962676"/>
              </p:ext>
            </p:extLst>
          </p:nvPr>
        </p:nvGraphicFramePr>
        <p:xfrm>
          <a:off x="419878" y="1825625"/>
          <a:ext cx="11409449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1AD63E33-DDF5-4996-A6EF-825773F6F6C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04812" y="4600313"/>
            <a:ext cx="3395166" cy="30561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A69939D-C08D-41F1-90AB-D5BF3AC5152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375952" y="5459203"/>
            <a:ext cx="3385615" cy="319938"/>
          </a:xfrm>
          <a:prstGeom prst="rect">
            <a:avLst/>
          </a:prstGeom>
        </p:spPr>
      </p:pic>
      <p:sp>
        <p:nvSpPr>
          <p:cNvPr id="10" name="&quot;Not Allowed&quot; Symbol 9">
            <a:extLst>
              <a:ext uri="{FF2B5EF4-FFF2-40B4-BE49-F238E27FC236}">
                <a16:creationId xmlns:a16="http://schemas.microsoft.com/office/drawing/2014/main" id="{07B36A99-7B79-450B-88FB-CE710BE7D0E1}"/>
              </a:ext>
            </a:extLst>
          </p:cNvPr>
          <p:cNvSpPr/>
          <p:nvPr/>
        </p:nvSpPr>
        <p:spPr>
          <a:xfrm>
            <a:off x="3577094" y="4520596"/>
            <a:ext cx="483618" cy="462590"/>
          </a:xfrm>
          <a:prstGeom prst="noSmoking">
            <a:avLst/>
          </a:prstGeom>
          <a:solidFill>
            <a:srgbClr val="FF0909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>
              <a:solidFill>
                <a:schemeClr val="tx1"/>
              </a:solidFill>
            </a:endParaRPr>
          </a:p>
        </p:txBody>
      </p:sp>
      <p:sp>
        <p:nvSpPr>
          <p:cNvPr id="11" name="Arrow: Down 10">
            <a:extLst>
              <a:ext uri="{FF2B5EF4-FFF2-40B4-BE49-F238E27FC236}">
                <a16:creationId xmlns:a16="http://schemas.microsoft.com/office/drawing/2014/main" id="{24F33BC6-6F87-4115-841B-34D00F417723}"/>
              </a:ext>
            </a:extLst>
          </p:cNvPr>
          <p:cNvSpPr/>
          <p:nvPr/>
        </p:nvSpPr>
        <p:spPr>
          <a:xfrm>
            <a:off x="3577094" y="5026221"/>
            <a:ext cx="483618" cy="355795"/>
          </a:xfrm>
          <a:prstGeom prst="downArrow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48482598"/>
      </p:ext>
    </p:extLst>
  </p:cSld>
  <p:clrMapOvr>
    <a:masterClrMapping/>
  </p:clrMapOvr>
</p:sld>
</file>

<file path=ppt/theme/theme1.xml><?xml version="1.0" encoding="utf-8"?>
<a:theme xmlns:a="http://schemas.openxmlformats.org/drawingml/2006/main" name="SPSNL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>
          <a:tailEnd type="triangle"/>
        </a:ln>
      </a:spPr>
      <a:bodyPr/>
      <a:lstStyle/>
      <a:style>
        <a:lnRef idx="3">
          <a:schemeClr val="accent2"/>
        </a:lnRef>
        <a:fillRef idx="0">
          <a:schemeClr val="accent2"/>
        </a:fillRef>
        <a:effectRef idx="2">
          <a:schemeClr val="accent2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MC Groep - Pitch SharePoint DMS en papierloos vergaderen" id="{2B0CBB04-771C-448C-9868-4E5DDE6FFC89}" vid="{83659CF9-3177-4052-B0D3-293999C622F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C9B51DE7E4D864F97C5958D96DDB3B5" ma:contentTypeVersion="2" ma:contentTypeDescription="Create a new document." ma:contentTypeScope="" ma:versionID="8f4efc6807c8729d847161926c9e0afd">
  <xsd:schema xmlns:xsd="http://www.w3.org/2001/XMLSchema" xmlns:xs="http://www.w3.org/2001/XMLSchema" xmlns:p="http://schemas.microsoft.com/office/2006/metadata/properties" xmlns:ns2="c5a0c80e-1f5b-402f-8c89-57283b2f2f61" targetNamespace="http://schemas.microsoft.com/office/2006/metadata/properties" ma:root="true" ma:fieldsID="7ba77d884e5ad091bf7e962172501de9" ns2:_="">
    <xsd:import namespace="c5a0c80e-1f5b-402f-8c89-57283b2f2f6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5a0c80e-1f5b-402f-8c89-57283b2f2f6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9543BF1-F7E8-48D6-9E08-7952BA57DAB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8FFEE7E-BEBC-49F6-BD0E-60D4AE729F0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5a0c80e-1f5b-402f-8c89-57283b2f2f6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949CBDD-A1B5-46F0-8D89-7DB3365C2CD4}">
  <ds:schemaRefs>
    <ds:schemaRef ds:uri="c5a0c80e-1f5b-402f-8c89-57283b2f2f61"/>
    <ds:schemaRef ds:uri="http://purl.org/dc/dcmitype/"/>
    <ds:schemaRef ds:uri="http://www.w3.org/XML/1998/namespace"/>
    <ds:schemaRef ds:uri="http://purl.org/dc/elements/1.1/"/>
    <ds:schemaRef ds:uri="http://schemas.microsoft.com/office/2006/documentManagement/types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971</Words>
  <Application>Microsoft Office PowerPoint</Application>
  <PresentationFormat>Widescreen</PresentationFormat>
  <Paragraphs>216</Paragraphs>
  <Slides>22</Slides>
  <Notes>16</Notes>
  <HiddenSlides>1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Calibri</vt:lpstr>
      <vt:lpstr>Consolas</vt:lpstr>
      <vt:lpstr>Segoe UI</vt:lpstr>
      <vt:lpstr>Segoe UI Light</vt:lpstr>
      <vt:lpstr>SPSNL Theme</vt:lpstr>
      <vt:lpstr>Power up your PowerApps!</vt:lpstr>
      <vt:lpstr>PowerPoint Presentation</vt:lpstr>
      <vt:lpstr>About me </vt:lpstr>
      <vt:lpstr>I won’t be covering</vt:lpstr>
      <vt:lpstr>Agenda</vt:lpstr>
      <vt:lpstr>Usabilty</vt:lpstr>
      <vt:lpstr>Pre-build stage</vt:lpstr>
      <vt:lpstr>Accessibility</vt:lpstr>
      <vt:lpstr>Accessibility properties</vt:lpstr>
      <vt:lpstr>Design</vt:lpstr>
      <vt:lpstr>Manageability</vt:lpstr>
      <vt:lpstr>Language and locale</vt:lpstr>
      <vt:lpstr>Naming convention</vt:lpstr>
      <vt:lpstr>Design</vt:lpstr>
      <vt:lpstr>Re-use</vt:lpstr>
      <vt:lpstr>Business logic</vt:lpstr>
      <vt:lpstr>Sharing/Permissions</vt:lpstr>
      <vt:lpstr>Documentation, testing and backup</vt:lpstr>
      <vt:lpstr>DPAFUG – Ask The Experts</vt:lpstr>
      <vt:lpstr>Thanks for attending</vt:lpstr>
      <vt:lpstr>PowerPoint Presentation</vt:lpstr>
      <vt:lpstr>Resources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2019-06-28T10:01:58Z</dcterms:created>
  <dcterms:modified xsi:type="dcterms:W3CDTF">2019-06-29T13:38:41Z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9669186a-c7a2-404b-b8d7-553a34eacdca_Enabled">
    <vt:lpwstr>true</vt:lpwstr>
  </property>
  <property fmtid="{D5CDD505-2E9C-101B-9397-08002B2CF9AE}" pid="3" name="MSIP_Label_9669186a-c7a2-404b-b8d7-553a34eacdca_SetDate">
    <vt:lpwstr>2019-06-28T13:21:22Z</vt:lpwstr>
  </property>
  <property fmtid="{D5CDD505-2E9C-101B-9397-08002B2CF9AE}" pid="4" name="MSIP_Label_9669186a-c7a2-404b-b8d7-553a34eacdca_Method">
    <vt:lpwstr>Privileged</vt:lpwstr>
  </property>
  <property fmtid="{D5CDD505-2E9C-101B-9397-08002B2CF9AE}" pid="5" name="MSIP_Label_9669186a-c7a2-404b-b8d7-553a34eacdca_Name">
    <vt:lpwstr>Public</vt:lpwstr>
  </property>
  <property fmtid="{D5CDD505-2E9C-101B-9397-08002B2CF9AE}" pid="6" name="MSIP_Label_9669186a-c7a2-404b-b8d7-553a34eacdca_SiteId">
    <vt:lpwstr>8038f7e2-5bc7-4896-b291-1316358a6280</vt:lpwstr>
  </property>
  <property fmtid="{D5CDD505-2E9C-101B-9397-08002B2CF9AE}" pid="7" name="MSIP_Label_9669186a-c7a2-404b-b8d7-553a34eacdca_ActionId">
    <vt:lpwstr>d1c26d0f-904d-42bd-925f-0000106e14d5</vt:lpwstr>
  </property>
</Properties>
</file>