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4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5" r:id="rId6"/>
    <p:sldId id="276" r:id="rId7"/>
    <p:sldId id="260" r:id="rId8"/>
    <p:sldId id="261" r:id="rId9"/>
    <p:sldId id="273" r:id="rId10"/>
    <p:sldId id="274" r:id="rId11"/>
    <p:sldId id="262" r:id="rId12"/>
    <p:sldId id="263" r:id="rId13"/>
    <p:sldId id="269" r:id="rId14"/>
    <p:sldId id="268" r:id="rId15"/>
    <p:sldId id="270" r:id="rId16"/>
    <p:sldId id="271" r:id="rId17"/>
    <p:sldId id="272" r:id="rId18"/>
    <p:sldId id="264" r:id="rId19"/>
    <p:sldId id="265" r:id="rId20"/>
    <p:sldId id="267" r:id="rId21"/>
    <p:sldId id="266" r:id="rId22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B2C"/>
    <a:srgbClr val="EB75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6C5D29-36A2-4734-968C-FA810D9DCD6C}" v="1150" dt="2019-03-12T14:18:34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82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k de Koning" userId="dd292c73-c0c4-4253-9462-2aab527a3dbb" providerId="ADAL" clId="{CD6C5D29-36A2-4734-968C-FA810D9DCD6C}"/>
    <pc:docChg chg="undo redo custSel addSld delSld modSld sldOrd">
      <pc:chgData name="Rik de Koning" userId="dd292c73-c0c4-4253-9462-2aab527a3dbb" providerId="ADAL" clId="{CD6C5D29-36A2-4734-968C-FA810D9DCD6C}" dt="2019-03-12T14:47:37.194" v="3981" actId="478"/>
      <pc:docMkLst>
        <pc:docMk/>
      </pc:docMkLst>
      <pc:sldChg chg="addSp delSp modSp">
        <pc:chgData name="Rik de Koning" userId="dd292c73-c0c4-4253-9462-2aab527a3dbb" providerId="ADAL" clId="{CD6C5D29-36A2-4734-968C-FA810D9DCD6C}" dt="2019-03-12T14:47:37.194" v="3981" actId="478"/>
        <pc:sldMkLst>
          <pc:docMk/>
          <pc:sldMk cId="2522957643" sldId="256"/>
        </pc:sldMkLst>
        <pc:spChg chg="mod ord">
          <ac:chgData name="Rik de Koning" userId="dd292c73-c0c4-4253-9462-2aab527a3dbb" providerId="ADAL" clId="{CD6C5D29-36A2-4734-968C-FA810D9DCD6C}" dt="2019-03-06T13:29:28.067" v="3849" actId="790"/>
          <ac:spMkLst>
            <pc:docMk/>
            <pc:sldMk cId="2522957643" sldId="256"/>
            <ac:spMk id="4" creationId="{4607E40C-E65A-426C-B647-F0269B22DAA5}"/>
          </ac:spMkLst>
        </pc:spChg>
        <pc:picChg chg="add del mod ord">
          <ac:chgData name="Rik de Koning" userId="dd292c73-c0c4-4253-9462-2aab527a3dbb" providerId="ADAL" clId="{CD6C5D29-36A2-4734-968C-FA810D9DCD6C}" dt="2019-03-12T14:47:37.194" v="3981" actId="478"/>
          <ac:picMkLst>
            <pc:docMk/>
            <pc:sldMk cId="2522957643" sldId="256"/>
            <ac:picMk id="2050" creationId="{4C470EFA-FD1D-4D9D-B8DA-C20AF24FE20B}"/>
          </ac:picMkLst>
        </pc:picChg>
      </pc:sldChg>
      <pc:sldChg chg="addSp delSp modSp add">
        <pc:chgData name="Rik de Koning" userId="dd292c73-c0c4-4253-9462-2aab527a3dbb" providerId="ADAL" clId="{CD6C5D29-36A2-4734-968C-FA810D9DCD6C}" dt="2019-03-06T13:29:31.463" v="3850" actId="790"/>
        <pc:sldMkLst>
          <pc:docMk/>
          <pc:sldMk cId="1456177150" sldId="257"/>
        </pc:sldMkLst>
        <pc:spChg chg="mod">
          <ac:chgData name="Rik de Koning" userId="dd292c73-c0c4-4253-9462-2aab527a3dbb" providerId="ADAL" clId="{CD6C5D29-36A2-4734-968C-FA810D9DCD6C}" dt="2019-03-06T13:29:31.463" v="3850" actId="790"/>
          <ac:spMkLst>
            <pc:docMk/>
            <pc:sldMk cId="1456177150" sldId="257"/>
            <ac:spMk id="2" creationId="{AE481C61-4450-4DE3-92E1-3CCB21B2F471}"/>
          </ac:spMkLst>
        </pc:spChg>
        <pc:spChg chg="del">
          <ac:chgData name="Rik de Koning" userId="dd292c73-c0c4-4253-9462-2aab527a3dbb" providerId="ADAL" clId="{CD6C5D29-36A2-4734-968C-FA810D9DCD6C}" dt="2019-03-06T08:22:22.011" v="23" actId="478"/>
          <ac:spMkLst>
            <pc:docMk/>
            <pc:sldMk cId="1456177150" sldId="257"/>
            <ac:spMk id="3" creationId="{15C47E4B-3A8F-4837-82CE-A6EB760B4BCA}"/>
          </ac:spMkLst>
        </pc:spChg>
        <pc:spChg chg="add mod">
          <ac:chgData name="Rik de Koning" userId="dd292c73-c0c4-4253-9462-2aab527a3dbb" providerId="ADAL" clId="{CD6C5D29-36A2-4734-968C-FA810D9DCD6C}" dt="2019-03-06T08:29:15.386" v="162" actId="2711"/>
          <ac:spMkLst>
            <pc:docMk/>
            <pc:sldMk cId="1456177150" sldId="257"/>
            <ac:spMk id="5" creationId="{56E01B6D-8C0A-4E5F-93FA-D9288CC41F3B}"/>
          </ac:spMkLst>
        </pc:spChg>
        <pc:spChg chg="add mod">
          <ac:chgData name="Rik de Koning" userId="dd292c73-c0c4-4253-9462-2aab527a3dbb" providerId="ADAL" clId="{CD6C5D29-36A2-4734-968C-FA810D9DCD6C}" dt="2019-03-06T08:29:15.386" v="162" actId="2711"/>
          <ac:spMkLst>
            <pc:docMk/>
            <pc:sldMk cId="1456177150" sldId="257"/>
            <ac:spMk id="8" creationId="{39BA8122-E40A-4D14-8F33-AE3F2E9B0013}"/>
          </ac:spMkLst>
        </pc:spChg>
        <pc:spChg chg="add del mod">
          <ac:chgData name="Rik de Koning" userId="dd292c73-c0c4-4253-9462-2aab527a3dbb" providerId="ADAL" clId="{CD6C5D29-36A2-4734-968C-FA810D9DCD6C}" dt="2019-03-06T13:24:04.358" v="3846" actId="478"/>
          <ac:spMkLst>
            <pc:docMk/>
            <pc:sldMk cId="1456177150" sldId="257"/>
            <ac:spMk id="9" creationId="{555B0688-CBBF-4F2B-940D-C15F2364CCFD}"/>
          </ac:spMkLst>
        </pc:spChg>
        <pc:spChg chg="add mod">
          <ac:chgData name="Rik de Koning" userId="dd292c73-c0c4-4253-9462-2aab527a3dbb" providerId="ADAL" clId="{CD6C5D29-36A2-4734-968C-FA810D9DCD6C}" dt="2019-03-06T13:22:48.788" v="3836" actId="242"/>
          <ac:spMkLst>
            <pc:docMk/>
            <pc:sldMk cId="1456177150" sldId="257"/>
            <ac:spMk id="21" creationId="{84812C00-E543-40CB-A0A6-A7686B52ADB1}"/>
          </ac:spMkLst>
        </pc:spChg>
        <pc:spChg chg="add mod">
          <ac:chgData name="Rik de Koning" userId="dd292c73-c0c4-4253-9462-2aab527a3dbb" providerId="ADAL" clId="{CD6C5D29-36A2-4734-968C-FA810D9DCD6C}" dt="2019-03-06T13:23:59.055" v="3845" actId="1076"/>
          <ac:spMkLst>
            <pc:docMk/>
            <pc:sldMk cId="1456177150" sldId="257"/>
            <ac:spMk id="22" creationId="{09690CD5-5914-4664-9FEC-5D6A75C845F6}"/>
          </ac:spMkLst>
        </pc:spChg>
        <pc:spChg chg="add mod">
          <ac:chgData name="Rik de Koning" userId="dd292c73-c0c4-4253-9462-2aab527a3dbb" providerId="ADAL" clId="{CD6C5D29-36A2-4734-968C-FA810D9DCD6C}" dt="2019-03-06T13:23:46.158" v="3843" actId="1076"/>
          <ac:spMkLst>
            <pc:docMk/>
            <pc:sldMk cId="1456177150" sldId="257"/>
            <ac:spMk id="23" creationId="{976C6A5F-8B0C-4C3E-A5E5-18F8824FB04E}"/>
          </ac:spMkLst>
        </pc:spChg>
        <pc:spChg chg="add mod ord">
          <ac:chgData name="Rik de Koning" userId="dd292c73-c0c4-4253-9462-2aab527a3dbb" providerId="ADAL" clId="{CD6C5D29-36A2-4734-968C-FA810D9DCD6C}" dt="2019-03-06T13:23:51.383" v="3844" actId="1076"/>
          <ac:spMkLst>
            <pc:docMk/>
            <pc:sldMk cId="1456177150" sldId="257"/>
            <ac:spMk id="24" creationId="{5BFC3161-6796-4C29-92DD-D89EC66FD12E}"/>
          </ac:spMkLst>
        </pc:spChg>
        <pc:graphicFrameChg chg="add">
          <ac:chgData name="Rik de Koning" userId="dd292c73-c0c4-4253-9462-2aab527a3dbb" providerId="ADAL" clId="{CD6C5D29-36A2-4734-968C-FA810D9DCD6C}" dt="2019-03-06T08:22:35.934" v="25"/>
          <ac:graphicFrameMkLst>
            <pc:docMk/>
            <pc:sldMk cId="1456177150" sldId="257"/>
            <ac:graphicFrameMk id="6" creationId="{03F0D04F-7419-4849-A1E8-8CB0DD612982}"/>
          </ac:graphicFrameMkLst>
        </pc:graphicFrameChg>
        <pc:picChg chg="add">
          <ac:chgData name="Rik de Koning" userId="dd292c73-c0c4-4253-9462-2aab527a3dbb" providerId="ADAL" clId="{CD6C5D29-36A2-4734-968C-FA810D9DCD6C}" dt="2019-03-06T08:22:22.280" v="24"/>
          <ac:picMkLst>
            <pc:docMk/>
            <pc:sldMk cId="1456177150" sldId="257"/>
            <ac:picMk id="4" creationId="{C67B0811-1F54-48A4-996F-A2A842F2B66D}"/>
          </ac:picMkLst>
        </pc:picChg>
        <pc:picChg chg="add mod">
          <ac:chgData name="Rik de Koning" userId="dd292c73-c0c4-4253-9462-2aab527a3dbb" providerId="ADAL" clId="{CD6C5D29-36A2-4734-968C-FA810D9DCD6C}" dt="2019-03-06T08:23:16.888" v="52" actId="1038"/>
          <ac:picMkLst>
            <pc:docMk/>
            <pc:sldMk cId="1456177150" sldId="257"/>
            <ac:picMk id="7" creationId="{EB8F8EAD-2FFB-4A60-BC14-F67196DD7A52}"/>
          </ac:picMkLst>
        </pc:picChg>
        <pc:picChg chg="add del">
          <ac:chgData name="Rik de Koning" userId="dd292c73-c0c4-4253-9462-2aab527a3dbb" providerId="ADAL" clId="{CD6C5D29-36A2-4734-968C-FA810D9DCD6C}" dt="2019-03-06T13:17:16.474" v="3712" actId="478"/>
          <ac:picMkLst>
            <pc:docMk/>
            <pc:sldMk cId="1456177150" sldId="257"/>
            <ac:picMk id="10" creationId="{FA62B2FA-A434-4489-B25D-EA52BC9F977F}"/>
          </ac:picMkLst>
        </pc:picChg>
        <pc:picChg chg="add del">
          <ac:chgData name="Rik de Koning" userId="dd292c73-c0c4-4253-9462-2aab527a3dbb" providerId="ADAL" clId="{CD6C5D29-36A2-4734-968C-FA810D9DCD6C}" dt="2019-03-06T13:17:01.020" v="3709" actId="478"/>
          <ac:picMkLst>
            <pc:docMk/>
            <pc:sldMk cId="1456177150" sldId="257"/>
            <ac:picMk id="11" creationId="{6AA1C8C7-143E-431A-84D2-43E56DCE03D6}"/>
          </ac:picMkLst>
        </pc:picChg>
        <pc:picChg chg="add del">
          <ac:chgData name="Rik de Koning" userId="dd292c73-c0c4-4253-9462-2aab527a3dbb" providerId="ADAL" clId="{CD6C5D29-36A2-4734-968C-FA810D9DCD6C}" dt="2019-03-06T13:17:17.187" v="3713" actId="478"/>
          <ac:picMkLst>
            <pc:docMk/>
            <pc:sldMk cId="1456177150" sldId="257"/>
            <ac:picMk id="12" creationId="{89EB2ABB-D574-421E-862A-97811D202975}"/>
          </ac:picMkLst>
        </pc:picChg>
        <pc:picChg chg="add del">
          <ac:chgData name="Rik de Koning" userId="dd292c73-c0c4-4253-9462-2aab527a3dbb" providerId="ADAL" clId="{CD6C5D29-36A2-4734-968C-FA810D9DCD6C}" dt="2019-03-06T13:17:15.875" v="3711" actId="478"/>
          <ac:picMkLst>
            <pc:docMk/>
            <pc:sldMk cId="1456177150" sldId="257"/>
            <ac:picMk id="13" creationId="{C94B6AFD-50B5-464A-A8CB-CB2B6C608E74}"/>
          </ac:picMkLst>
        </pc:picChg>
        <pc:picChg chg="add mod">
          <ac:chgData name="Rik de Koning" userId="dd292c73-c0c4-4253-9462-2aab527a3dbb" providerId="ADAL" clId="{CD6C5D29-36A2-4734-968C-FA810D9DCD6C}" dt="2019-03-06T13:17:14.498" v="3710" actId="1076"/>
          <ac:picMkLst>
            <pc:docMk/>
            <pc:sldMk cId="1456177150" sldId="257"/>
            <ac:picMk id="14" creationId="{383922CE-CABB-4EAA-BF8D-64CAD100520A}"/>
          </ac:picMkLst>
        </pc:picChg>
        <pc:picChg chg="add mod">
          <ac:chgData name="Rik de Koning" userId="dd292c73-c0c4-4253-9462-2aab527a3dbb" providerId="ADAL" clId="{CD6C5D29-36A2-4734-968C-FA810D9DCD6C}" dt="2019-03-06T13:18:46.249" v="3735" actId="1076"/>
          <ac:picMkLst>
            <pc:docMk/>
            <pc:sldMk cId="1456177150" sldId="257"/>
            <ac:picMk id="16" creationId="{E853392B-2B2F-42B9-AE14-48F2588C060E}"/>
          </ac:picMkLst>
        </pc:picChg>
        <pc:picChg chg="add mod">
          <ac:chgData name="Rik de Koning" userId="dd292c73-c0c4-4253-9462-2aab527a3dbb" providerId="ADAL" clId="{CD6C5D29-36A2-4734-968C-FA810D9DCD6C}" dt="2019-03-06T13:23:22.953" v="3839" actId="1076"/>
          <ac:picMkLst>
            <pc:docMk/>
            <pc:sldMk cId="1456177150" sldId="257"/>
            <ac:picMk id="18" creationId="{9D3431CC-7646-41A6-95BF-4C4DDF4246D1}"/>
          </ac:picMkLst>
        </pc:picChg>
        <pc:picChg chg="add mod">
          <ac:chgData name="Rik de Koning" userId="dd292c73-c0c4-4253-9462-2aab527a3dbb" providerId="ADAL" clId="{CD6C5D29-36A2-4734-968C-FA810D9DCD6C}" dt="2019-03-06T13:23:26.625" v="3840" actId="1076"/>
          <ac:picMkLst>
            <pc:docMk/>
            <pc:sldMk cId="1456177150" sldId="257"/>
            <ac:picMk id="20" creationId="{4F6F51EA-2A28-4355-A9F1-D0F5632415AF}"/>
          </ac:picMkLst>
        </pc:picChg>
      </pc:sldChg>
      <pc:sldChg chg="addSp modSp add">
        <pc:chgData name="Rik de Koning" userId="dd292c73-c0c4-4253-9462-2aab527a3dbb" providerId="ADAL" clId="{CD6C5D29-36A2-4734-968C-FA810D9DCD6C}" dt="2019-03-06T13:29:40.374" v="3851" actId="790"/>
        <pc:sldMkLst>
          <pc:docMk/>
          <pc:sldMk cId="1356373590" sldId="258"/>
        </pc:sldMkLst>
        <pc:spChg chg="mod">
          <ac:chgData name="Rik de Koning" userId="dd292c73-c0c4-4253-9462-2aab527a3dbb" providerId="ADAL" clId="{CD6C5D29-36A2-4734-968C-FA810D9DCD6C}" dt="2019-03-06T08:26:15.499" v="63" actId="20577"/>
          <ac:spMkLst>
            <pc:docMk/>
            <pc:sldMk cId="1356373590" sldId="258"/>
            <ac:spMk id="2" creationId="{C3463255-B425-4897-85F8-EC4BF1A5B803}"/>
          </ac:spMkLst>
        </pc:spChg>
        <pc:spChg chg="mod">
          <ac:chgData name="Rik de Koning" userId="dd292c73-c0c4-4253-9462-2aab527a3dbb" providerId="ADAL" clId="{CD6C5D29-36A2-4734-968C-FA810D9DCD6C}" dt="2019-03-06T13:29:40.374" v="3851" actId="790"/>
          <ac:spMkLst>
            <pc:docMk/>
            <pc:sldMk cId="1356373590" sldId="258"/>
            <ac:spMk id="3" creationId="{2952DEA7-A43B-4BAD-AE09-290D085758E9}"/>
          </ac:spMkLst>
        </pc:spChg>
        <pc:picChg chg="add mod">
          <ac:chgData name="Rik de Koning" userId="dd292c73-c0c4-4253-9462-2aab527a3dbb" providerId="ADAL" clId="{CD6C5D29-36A2-4734-968C-FA810D9DCD6C}" dt="2019-03-06T08:29:57.636" v="168" actId="14100"/>
          <ac:picMkLst>
            <pc:docMk/>
            <pc:sldMk cId="1356373590" sldId="258"/>
            <ac:picMk id="5" creationId="{BE9FD81E-F42E-41FD-B88E-DD807FDE87FF}"/>
          </ac:picMkLst>
        </pc:picChg>
      </pc:sldChg>
      <pc:sldChg chg="addSp delSp modSp add">
        <pc:chgData name="Rik de Koning" userId="dd292c73-c0c4-4253-9462-2aab527a3dbb" providerId="ADAL" clId="{CD6C5D29-36A2-4734-968C-FA810D9DCD6C}" dt="2019-03-06T13:30:21.129" v="3861" actId="790"/>
        <pc:sldMkLst>
          <pc:docMk/>
          <pc:sldMk cId="3001977390" sldId="259"/>
        </pc:sldMkLst>
        <pc:spChg chg="mod">
          <ac:chgData name="Rik de Koning" userId="dd292c73-c0c4-4253-9462-2aab527a3dbb" providerId="ADAL" clId="{CD6C5D29-36A2-4734-968C-FA810D9DCD6C}" dt="2019-03-06T08:32:43.428" v="190" actId="20577"/>
          <ac:spMkLst>
            <pc:docMk/>
            <pc:sldMk cId="3001977390" sldId="259"/>
            <ac:spMk id="2" creationId="{C3463255-B425-4897-85F8-EC4BF1A5B803}"/>
          </ac:spMkLst>
        </pc:spChg>
        <pc:spChg chg="mod">
          <ac:chgData name="Rik de Koning" userId="dd292c73-c0c4-4253-9462-2aab527a3dbb" providerId="ADAL" clId="{CD6C5D29-36A2-4734-968C-FA810D9DCD6C}" dt="2019-03-06T13:30:21.129" v="3861" actId="790"/>
          <ac:spMkLst>
            <pc:docMk/>
            <pc:sldMk cId="3001977390" sldId="259"/>
            <ac:spMk id="3" creationId="{2952DEA7-A43B-4BAD-AE09-290D085758E9}"/>
          </ac:spMkLst>
        </pc:spChg>
        <pc:picChg chg="add del mod">
          <ac:chgData name="Rik de Koning" userId="dd292c73-c0c4-4253-9462-2aab527a3dbb" providerId="ADAL" clId="{CD6C5D29-36A2-4734-968C-FA810D9DCD6C}" dt="2019-03-06T11:04:29.978" v="1101"/>
          <ac:picMkLst>
            <pc:docMk/>
            <pc:sldMk cId="3001977390" sldId="259"/>
            <ac:picMk id="4" creationId="{8A210A2C-D91B-4E39-91CC-D8E56A3F4340}"/>
          </ac:picMkLst>
        </pc:picChg>
        <pc:picChg chg="add mod">
          <ac:chgData name="Rik de Koning" userId="dd292c73-c0c4-4253-9462-2aab527a3dbb" providerId="ADAL" clId="{CD6C5D29-36A2-4734-968C-FA810D9DCD6C}" dt="2019-03-06T11:25:11.073" v="2100" actId="1037"/>
          <ac:picMkLst>
            <pc:docMk/>
            <pc:sldMk cId="3001977390" sldId="259"/>
            <ac:picMk id="6" creationId="{610AC5A6-AF17-4514-9DBC-77D8AD68FE9E}"/>
          </ac:picMkLst>
        </pc:picChg>
      </pc:sldChg>
      <pc:sldChg chg="addSp delSp modSp add setBg">
        <pc:chgData name="Rik de Koning" userId="dd292c73-c0c4-4253-9462-2aab527a3dbb" providerId="ADAL" clId="{CD6C5D29-36A2-4734-968C-FA810D9DCD6C}" dt="2019-03-06T08:40:36.457" v="306"/>
        <pc:sldMkLst>
          <pc:docMk/>
          <pc:sldMk cId="171460643" sldId="260"/>
        </pc:sldMkLst>
        <pc:spChg chg="del">
          <ac:chgData name="Rik de Koning" userId="dd292c73-c0c4-4253-9462-2aab527a3dbb" providerId="ADAL" clId="{CD6C5D29-36A2-4734-968C-FA810D9DCD6C}" dt="2019-03-06T08:32:59.679" v="200" actId="478"/>
          <ac:spMkLst>
            <pc:docMk/>
            <pc:sldMk cId="171460643" sldId="260"/>
            <ac:spMk id="2" creationId="{BBB3E1B7-8D9A-4235-A4C4-C88FDFA11034}"/>
          </ac:spMkLst>
        </pc:spChg>
        <pc:spChg chg="del">
          <ac:chgData name="Rik de Koning" userId="dd292c73-c0c4-4253-9462-2aab527a3dbb" providerId="ADAL" clId="{CD6C5D29-36A2-4734-968C-FA810D9DCD6C}" dt="2019-03-06T08:32:59.679" v="200" actId="478"/>
          <ac:spMkLst>
            <pc:docMk/>
            <pc:sldMk cId="171460643" sldId="260"/>
            <ac:spMk id="3" creationId="{0B48925D-9355-435F-AA6C-3F9CA87F34DC}"/>
          </ac:spMkLst>
        </pc:spChg>
        <pc:spChg chg="add mod">
          <ac:chgData name="Rik de Koning" userId="dd292c73-c0c4-4253-9462-2aab527a3dbb" providerId="ADAL" clId="{CD6C5D29-36A2-4734-968C-FA810D9DCD6C}" dt="2019-03-06T08:34:12.040" v="237" actId="1076"/>
          <ac:spMkLst>
            <pc:docMk/>
            <pc:sldMk cId="171460643" sldId="260"/>
            <ac:spMk id="4" creationId="{DEAF5465-A63C-42DB-870B-A85FF37DA69C}"/>
          </ac:spMkLst>
        </pc:spChg>
        <pc:picChg chg="add">
          <ac:chgData name="Rik de Koning" userId="dd292c73-c0c4-4253-9462-2aab527a3dbb" providerId="ADAL" clId="{CD6C5D29-36A2-4734-968C-FA810D9DCD6C}" dt="2019-03-06T08:34:32.957" v="238"/>
          <ac:picMkLst>
            <pc:docMk/>
            <pc:sldMk cId="171460643" sldId="260"/>
            <ac:picMk id="5" creationId="{0617885F-0DF5-43CE-BED2-9E72B029C4AC}"/>
          </ac:picMkLst>
        </pc:picChg>
        <pc:picChg chg="add del mod">
          <ac:chgData name="Rik de Koning" userId="dd292c73-c0c4-4253-9462-2aab527a3dbb" providerId="ADAL" clId="{CD6C5D29-36A2-4734-968C-FA810D9DCD6C}" dt="2019-03-06T08:40:36.457" v="306"/>
          <ac:picMkLst>
            <pc:docMk/>
            <pc:sldMk cId="171460643" sldId="260"/>
            <ac:picMk id="1026" creationId="{71242F24-52B6-4925-A128-F6B8A2943DA3}"/>
          </ac:picMkLst>
        </pc:picChg>
      </pc:sldChg>
      <pc:sldChg chg="addSp delSp modSp add">
        <pc:chgData name="Rik de Koning" userId="dd292c73-c0c4-4253-9462-2aab527a3dbb" providerId="ADAL" clId="{CD6C5D29-36A2-4734-968C-FA810D9DCD6C}" dt="2019-03-06T13:28:57.445" v="3847" actId="790"/>
        <pc:sldMkLst>
          <pc:docMk/>
          <pc:sldMk cId="2632381546" sldId="261"/>
        </pc:sldMkLst>
        <pc:spChg chg="mod">
          <ac:chgData name="Rik de Koning" userId="dd292c73-c0c4-4253-9462-2aab527a3dbb" providerId="ADAL" clId="{CD6C5D29-36A2-4734-968C-FA810D9DCD6C}" dt="2019-03-06T08:34:59.425" v="256" actId="20577"/>
          <ac:spMkLst>
            <pc:docMk/>
            <pc:sldMk cId="2632381546" sldId="261"/>
            <ac:spMk id="2" creationId="{C3463255-B425-4897-85F8-EC4BF1A5B803}"/>
          </ac:spMkLst>
        </pc:spChg>
        <pc:spChg chg="mod">
          <ac:chgData name="Rik de Koning" userId="dd292c73-c0c4-4253-9462-2aab527a3dbb" providerId="ADAL" clId="{CD6C5D29-36A2-4734-968C-FA810D9DCD6C}" dt="2019-03-06T13:28:57.445" v="3847" actId="790"/>
          <ac:spMkLst>
            <pc:docMk/>
            <pc:sldMk cId="2632381546" sldId="261"/>
            <ac:spMk id="3" creationId="{2952DEA7-A43B-4BAD-AE09-290D085758E9}"/>
          </ac:spMkLst>
        </pc:spChg>
        <pc:picChg chg="add del">
          <ac:chgData name="Rik de Koning" userId="dd292c73-c0c4-4253-9462-2aab527a3dbb" providerId="ADAL" clId="{CD6C5D29-36A2-4734-968C-FA810D9DCD6C}" dt="2019-03-06T11:03:28.380" v="1089"/>
          <ac:picMkLst>
            <pc:docMk/>
            <pc:sldMk cId="2632381546" sldId="261"/>
            <ac:picMk id="4" creationId="{EDB25A9B-59FE-454C-8400-A5903327C43C}"/>
          </ac:picMkLst>
        </pc:picChg>
        <pc:picChg chg="add del">
          <ac:chgData name="Rik de Koning" userId="dd292c73-c0c4-4253-9462-2aab527a3dbb" providerId="ADAL" clId="{CD6C5D29-36A2-4734-968C-FA810D9DCD6C}" dt="2019-03-06T11:03:52.457" v="1096"/>
          <ac:picMkLst>
            <pc:docMk/>
            <pc:sldMk cId="2632381546" sldId="261"/>
            <ac:picMk id="6" creationId="{D6F33E34-6A3C-4A02-99DC-8721805E29CF}"/>
          </ac:picMkLst>
        </pc:picChg>
        <pc:picChg chg="add mod">
          <ac:chgData name="Rik de Koning" userId="dd292c73-c0c4-4253-9462-2aab527a3dbb" providerId="ADAL" clId="{CD6C5D29-36A2-4734-968C-FA810D9DCD6C}" dt="2019-03-06T11:25:17.260" v="2126" actId="1038"/>
          <ac:picMkLst>
            <pc:docMk/>
            <pc:sldMk cId="2632381546" sldId="261"/>
            <ac:picMk id="7" creationId="{A0B48267-6504-4428-BDCA-8CFDEE67B8D5}"/>
          </ac:picMkLst>
        </pc:picChg>
      </pc:sldChg>
      <pc:sldChg chg="add setBg">
        <pc:chgData name="Rik de Koning" userId="dd292c73-c0c4-4253-9462-2aab527a3dbb" providerId="ADAL" clId="{CD6C5D29-36A2-4734-968C-FA810D9DCD6C}" dt="2019-03-06T08:34:51.239" v="240"/>
        <pc:sldMkLst>
          <pc:docMk/>
          <pc:sldMk cId="160589781" sldId="262"/>
        </pc:sldMkLst>
      </pc:sldChg>
      <pc:sldChg chg="addSp delSp modSp add">
        <pc:chgData name="Rik de Koning" userId="dd292c73-c0c4-4253-9462-2aab527a3dbb" providerId="ADAL" clId="{CD6C5D29-36A2-4734-968C-FA810D9DCD6C}" dt="2019-03-06T11:28:54.487" v="2275" actId="14100"/>
        <pc:sldMkLst>
          <pc:docMk/>
          <pc:sldMk cId="900037531" sldId="263"/>
        </pc:sldMkLst>
        <pc:spChg chg="mod">
          <ac:chgData name="Rik de Koning" userId="dd292c73-c0c4-4253-9462-2aab527a3dbb" providerId="ADAL" clId="{CD6C5D29-36A2-4734-968C-FA810D9DCD6C}" dt="2019-03-06T08:35:13.799" v="283" actId="20577"/>
          <ac:spMkLst>
            <pc:docMk/>
            <pc:sldMk cId="900037531" sldId="263"/>
            <ac:spMk id="2" creationId="{C3463255-B425-4897-85F8-EC4BF1A5B803}"/>
          </ac:spMkLst>
        </pc:spChg>
        <pc:spChg chg="mod">
          <ac:chgData name="Rik de Koning" userId="dd292c73-c0c4-4253-9462-2aab527a3dbb" providerId="ADAL" clId="{CD6C5D29-36A2-4734-968C-FA810D9DCD6C}" dt="2019-03-06T11:27:00.943" v="2269" actId="113"/>
          <ac:spMkLst>
            <pc:docMk/>
            <pc:sldMk cId="900037531" sldId="263"/>
            <ac:spMk id="3" creationId="{2952DEA7-A43B-4BAD-AE09-290D085758E9}"/>
          </ac:spMkLst>
        </pc:spChg>
        <pc:picChg chg="add del mod">
          <ac:chgData name="Rik de Koning" userId="dd292c73-c0c4-4253-9462-2aab527a3dbb" providerId="ADAL" clId="{CD6C5D29-36A2-4734-968C-FA810D9DCD6C}" dt="2019-03-06T11:28:47.072" v="2274" actId="478"/>
          <ac:picMkLst>
            <pc:docMk/>
            <pc:sldMk cId="900037531" sldId="263"/>
            <ac:picMk id="4" creationId="{D0D77675-5BDA-40F9-9489-DF6A2322D3EF}"/>
          </ac:picMkLst>
        </pc:picChg>
        <pc:picChg chg="add del mod">
          <ac:chgData name="Rik de Koning" userId="dd292c73-c0c4-4253-9462-2aab527a3dbb" providerId="ADAL" clId="{CD6C5D29-36A2-4734-968C-FA810D9DCD6C}" dt="2019-03-06T11:03:37.902" v="1094"/>
          <ac:picMkLst>
            <pc:docMk/>
            <pc:sldMk cId="900037531" sldId="263"/>
            <ac:picMk id="6" creationId="{63A14D74-9952-4707-9BC3-4F670EE9040C}"/>
          </ac:picMkLst>
        </pc:picChg>
        <pc:picChg chg="add mod ord">
          <ac:chgData name="Rik de Koning" userId="dd292c73-c0c4-4253-9462-2aab527a3dbb" providerId="ADAL" clId="{CD6C5D29-36A2-4734-968C-FA810D9DCD6C}" dt="2019-03-06T11:28:54.487" v="2275" actId="14100"/>
          <ac:picMkLst>
            <pc:docMk/>
            <pc:sldMk cId="900037531" sldId="263"/>
            <ac:picMk id="7" creationId="{8C8F7ED0-9604-4E85-935A-1DDF13723B21}"/>
          </ac:picMkLst>
        </pc:picChg>
      </pc:sldChg>
      <pc:sldChg chg="add setBg">
        <pc:chgData name="Rik de Koning" userId="dd292c73-c0c4-4253-9462-2aab527a3dbb" providerId="ADAL" clId="{CD6C5D29-36A2-4734-968C-FA810D9DCD6C}" dt="2019-03-06T08:34:52.211" v="241"/>
        <pc:sldMkLst>
          <pc:docMk/>
          <pc:sldMk cId="951760002" sldId="264"/>
        </pc:sldMkLst>
      </pc:sldChg>
      <pc:sldChg chg="addSp delSp modSp add">
        <pc:chgData name="Rik de Koning" userId="dd292c73-c0c4-4253-9462-2aab527a3dbb" providerId="ADAL" clId="{CD6C5D29-36A2-4734-968C-FA810D9DCD6C}" dt="2019-03-12T14:44:10.165" v="3978" actId="20577"/>
        <pc:sldMkLst>
          <pc:docMk/>
          <pc:sldMk cId="3255188020" sldId="265"/>
        </pc:sldMkLst>
        <pc:spChg chg="mod">
          <ac:chgData name="Rik de Koning" userId="dd292c73-c0c4-4253-9462-2aab527a3dbb" providerId="ADAL" clId="{CD6C5D29-36A2-4734-968C-FA810D9DCD6C}" dt="2019-03-06T12:01:29.348" v="2731" actId="20577"/>
          <ac:spMkLst>
            <pc:docMk/>
            <pc:sldMk cId="3255188020" sldId="265"/>
            <ac:spMk id="2" creationId="{C3463255-B425-4897-85F8-EC4BF1A5B803}"/>
          </ac:spMkLst>
        </pc:spChg>
        <pc:spChg chg="del mod">
          <ac:chgData name="Rik de Koning" userId="dd292c73-c0c4-4253-9462-2aab527a3dbb" providerId="ADAL" clId="{CD6C5D29-36A2-4734-968C-FA810D9DCD6C}" dt="2019-03-06T11:52:15.024" v="2348" actId="3680"/>
          <ac:spMkLst>
            <pc:docMk/>
            <pc:sldMk cId="3255188020" sldId="265"/>
            <ac:spMk id="3" creationId="{2952DEA7-A43B-4BAD-AE09-290D085758E9}"/>
          </ac:spMkLst>
        </pc:spChg>
        <pc:spChg chg="add del mod">
          <ac:chgData name="Rik de Koning" userId="dd292c73-c0c4-4253-9462-2aab527a3dbb" providerId="ADAL" clId="{CD6C5D29-36A2-4734-968C-FA810D9DCD6C}" dt="2019-03-06T12:07:49.048" v="3163" actId="767"/>
          <ac:spMkLst>
            <pc:docMk/>
            <pc:sldMk cId="3255188020" sldId="265"/>
            <ac:spMk id="6" creationId="{1BC101E1-8030-491D-9F6C-168120120857}"/>
          </ac:spMkLst>
        </pc:spChg>
        <pc:graphicFrameChg chg="add mod modGraphic">
          <ac:chgData name="Rik de Koning" userId="dd292c73-c0c4-4253-9462-2aab527a3dbb" providerId="ADAL" clId="{CD6C5D29-36A2-4734-968C-FA810D9DCD6C}" dt="2019-03-12T14:44:10.165" v="3978" actId="20577"/>
          <ac:graphicFrameMkLst>
            <pc:docMk/>
            <pc:sldMk cId="3255188020" sldId="265"/>
            <ac:graphicFrameMk id="4" creationId="{5EE0CED4-1AEC-42E9-8603-66B8C5B824B5}"/>
          </ac:graphicFrameMkLst>
        </pc:graphicFrameChg>
      </pc:sldChg>
      <pc:sldChg chg="addSp delSp modSp add">
        <pc:chgData name="Rik de Koning" userId="dd292c73-c0c4-4253-9462-2aab527a3dbb" providerId="ADAL" clId="{CD6C5D29-36A2-4734-968C-FA810D9DCD6C}" dt="2019-03-06T11:23:48.297" v="1963" actId="2711"/>
        <pc:sldMkLst>
          <pc:docMk/>
          <pc:sldMk cId="1962416602" sldId="266"/>
        </pc:sldMkLst>
        <pc:spChg chg="add del mod">
          <ac:chgData name="Rik de Koning" userId="dd292c73-c0c4-4253-9462-2aab527a3dbb" providerId="ADAL" clId="{CD6C5D29-36A2-4734-968C-FA810D9DCD6C}" dt="2019-03-06T11:23:21.734" v="1947"/>
          <ac:spMkLst>
            <pc:docMk/>
            <pc:sldMk cId="1962416602" sldId="266"/>
            <ac:spMk id="2" creationId="{0D18AE54-0B44-4CFE-8988-F6DAAFB54EF3}"/>
          </ac:spMkLst>
        </pc:spChg>
        <pc:spChg chg="add mod">
          <ac:chgData name="Rik de Koning" userId="dd292c73-c0c4-4253-9462-2aab527a3dbb" providerId="ADAL" clId="{CD6C5D29-36A2-4734-968C-FA810D9DCD6C}" dt="2019-03-06T11:23:48.297" v="1963" actId="2711"/>
          <ac:spMkLst>
            <pc:docMk/>
            <pc:sldMk cId="1962416602" sldId="266"/>
            <ac:spMk id="3" creationId="{06097211-3765-4DAE-9BB1-BA61D7FA7056}"/>
          </ac:spMkLst>
        </pc:spChg>
        <pc:spChg chg="mod">
          <ac:chgData name="Rik de Koning" userId="dd292c73-c0c4-4253-9462-2aab527a3dbb" providerId="ADAL" clId="{CD6C5D29-36A2-4734-968C-FA810D9DCD6C}" dt="2019-03-06T10:15:46.144" v="335" actId="20577"/>
          <ac:spMkLst>
            <pc:docMk/>
            <pc:sldMk cId="1962416602" sldId="266"/>
            <ac:spMk id="4" creationId="{DEAF5465-A63C-42DB-870B-A85FF37DA69C}"/>
          </ac:spMkLst>
        </pc:spChg>
      </pc:sldChg>
      <pc:sldChg chg="modSp add">
        <pc:chgData name="Rik de Koning" userId="dd292c73-c0c4-4253-9462-2aab527a3dbb" providerId="ADAL" clId="{CD6C5D29-36A2-4734-968C-FA810D9DCD6C}" dt="2019-03-06T12:32:13.089" v="3656"/>
        <pc:sldMkLst>
          <pc:docMk/>
          <pc:sldMk cId="2185363095" sldId="267"/>
        </pc:sldMkLst>
        <pc:spChg chg="mod">
          <ac:chgData name="Rik de Koning" userId="dd292c73-c0c4-4253-9462-2aab527a3dbb" providerId="ADAL" clId="{CD6C5D29-36A2-4734-968C-FA810D9DCD6C}" dt="2019-03-06T12:32:13.089" v="3656"/>
          <ac:spMkLst>
            <pc:docMk/>
            <pc:sldMk cId="2185363095" sldId="267"/>
            <ac:spMk id="3" creationId="{2952DEA7-A43B-4BAD-AE09-290D085758E9}"/>
          </ac:spMkLst>
        </pc:spChg>
      </pc:sldChg>
      <pc:sldChg chg="modSp modAnim">
        <pc:chgData name="Rik de Koning" userId="dd292c73-c0c4-4253-9462-2aab527a3dbb" providerId="ADAL" clId="{CD6C5D29-36A2-4734-968C-FA810D9DCD6C}" dt="2019-03-12T14:14:37.019" v="3882" actId="20577"/>
        <pc:sldMkLst>
          <pc:docMk/>
          <pc:sldMk cId="308217248" sldId="268"/>
        </pc:sldMkLst>
        <pc:spChg chg="mod">
          <ac:chgData name="Rik de Koning" userId="dd292c73-c0c4-4253-9462-2aab527a3dbb" providerId="ADAL" clId="{CD6C5D29-36A2-4734-968C-FA810D9DCD6C}" dt="2019-03-12T14:14:37.019" v="3882" actId="20577"/>
          <ac:spMkLst>
            <pc:docMk/>
            <pc:sldMk cId="308217248" sldId="268"/>
            <ac:spMk id="3" creationId="{2952DEA7-A43B-4BAD-AE09-290D085758E9}"/>
          </ac:spMkLst>
        </pc:spChg>
      </pc:sldChg>
      <pc:sldChg chg="addSp delSp modSp modAnim">
        <pc:chgData name="Rik de Koning" userId="dd292c73-c0c4-4253-9462-2aab527a3dbb" providerId="ADAL" clId="{CD6C5D29-36A2-4734-968C-FA810D9DCD6C}" dt="2019-03-12T14:18:34.809" v="3966"/>
        <pc:sldMkLst>
          <pc:docMk/>
          <pc:sldMk cId="3909743893" sldId="270"/>
        </pc:sldMkLst>
        <pc:spChg chg="mod">
          <ac:chgData name="Rik de Koning" userId="dd292c73-c0c4-4253-9462-2aab527a3dbb" providerId="ADAL" clId="{CD6C5D29-36A2-4734-968C-FA810D9DCD6C}" dt="2019-03-12T14:16:40.838" v="3944" actId="20577"/>
          <ac:spMkLst>
            <pc:docMk/>
            <pc:sldMk cId="3909743893" sldId="270"/>
            <ac:spMk id="3" creationId="{2952DEA7-A43B-4BAD-AE09-290D085758E9}"/>
          </ac:spMkLst>
        </pc:spChg>
        <pc:inkChg chg="add">
          <ac:chgData name="Rik de Koning" userId="dd292c73-c0c4-4253-9462-2aab527a3dbb" providerId="ADAL" clId="{CD6C5D29-36A2-4734-968C-FA810D9DCD6C}" dt="2019-03-12T14:17:04.309" v="3945" actId="9405"/>
          <ac:inkMkLst>
            <pc:docMk/>
            <pc:sldMk cId="3909743893" sldId="270"/>
            <ac:inkMk id="6" creationId="{C9EDD517-EB04-416C-88A6-995EF337ADC1}"/>
          </ac:inkMkLst>
        </pc:inkChg>
        <pc:inkChg chg="add del">
          <ac:chgData name="Rik de Koning" userId="dd292c73-c0c4-4253-9462-2aab527a3dbb" providerId="ADAL" clId="{CD6C5D29-36A2-4734-968C-FA810D9DCD6C}" dt="2019-03-12T14:17:53.522" v="3956" actId="9405"/>
          <ac:inkMkLst>
            <pc:docMk/>
            <pc:sldMk cId="3909743893" sldId="270"/>
            <ac:inkMk id="8" creationId="{B40E0084-CB38-4B86-8122-EC2D8228F7B9}"/>
          </ac:inkMkLst>
        </pc:inkChg>
        <pc:inkChg chg="add del">
          <ac:chgData name="Rik de Koning" userId="dd292c73-c0c4-4253-9462-2aab527a3dbb" providerId="ADAL" clId="{CD6C5D29-36A2-4734-968C-FA810D9DCD6C}" dt="2019-03-12T14:17:59.703" v="3958" actId="9405"/>
          <ac:inkMkLst>
            <pc:docMk/>
            <pc:sldMk cId="3909743893" sldId="270"/>
            <ac:inkMk id="9" creationId="{BD1E9009-ED96-47BC-9755-FD551E8858E8}"/>
          </ac:inkMkLst>
        </pc:inkChg>
        <pc:inkChg chg="add">
          <ac:chgData name="Rik de Koning" userId="dd292c73-c0c4-4253-9462-2aab527a3dbb" providerId="ADAL" clId="{CD6C5D29-36A2-4734-968C-FA810D9DCD6C}" dt="2019-03-12T14:18:08.451" v="3959" actId="9405"/>
          <ac:inkMkLst>
            <pc:docMk/>
            <pc:sldMk cId="3909743893" sldId="270"/>
            <ac:inkMk id="11" creationId="{CC71F244-B139-45A7-8E95-E27B843C4ECD}"/>
          </ac:inkMkLst>
        </pc:inkChg>
        <pc:inkChg chg="mod">
          <ac:chgData name="Rik de Koning" userId="dd292c73-c0c4-4253-9462-2aab527a3dbb" providerId="ADAL" clId="{CD6C5D29-36A2-4734-968C-FA810D9DCD6C}" dt="2019-03-12T14:17:41.597" v="3954" actId="14100"/>
          <ac:inkMkLst>
            <pc:docMk/>
            <pc:sldMk cId="3909743893" sldId="270"/>
            <ac:inkMk id="24" creationId="{36EA9C80-084C-42BB-A65B-18F36E21B476}"/>
          </ac:inkMkLst>
        </pc:inkChg>
      </pc:sldChg>
    </pc:docChg>
  </pc:docChgLst>
  <pc:docChgLst>
    <pc:chgData name="Rik Koning" userId="dd292c73-c0c4-4253-9462-2aab527a3dbb" providerId="ADAL" clId="{CD6C5D29-36A2-4734-968C-FA810D9DCD6C}"/>
    <pc:docChg chg="undo redo custSel addSld delSld modSld">
      <pc:chgData name="Rik Koning" userId="dd292c73-c0c4-4253-9462-2aab527a3dbb" providerId="ADAL" clId="{CD6C5D29-36A2-4734-968C-FA810D9DCD6C}" dt="2019-03-12T11:47:33.454" v="1692" actId="1076"/>
      <pc:docMkLst>
        <pc:docMk/>
      </pc:docMkLst>
      <pc:sldChg chg="modSp">
        <pc:chgData name="Rik Koning" userId="dd292c73-c0c4-4253-9462-2aab527a3dbb" providerId="ADAL" clId="{CD6C5D29-36A2-4734-968C-FA810D9DCD6C}" dt="2019-03-06T13:31:50.456" v="0" actId="790"/>
        <pc:sldMkLst>
          <pc:docMk/>
          <pc:sldMk cId="3001977390" sldId="259"/>
        </pc:sldMkLst>
        <pc:spChg chg="mod">
          <ac:chgData name="Rik Koning" userId="dd292c73-c0c4-4253-9462-2aab527a3dbb" providerId="ADAL" clId="{CD6C5D29-36A2-4734-968C-FA810D9DCD6C}" dt="2019-03-06T13:31:50.456" v="0" actId="790"/>
          <ac:spMkLst>
            <pc:docMk/>
            <pc:sldMk cId="3001977390" sldId="259"/>
            <ac:spMk id="3" creationId="{2952DEA7-A43B-4BAD-AE09-290D085758E9}"/>
          </ac:spMkLst>
        </pc:spChg>
      </pc:sldChg>
      <pc:sldChg chg="addSp delSp modSp">
        <pc:chgData name="Rik Koning" userId="dd292c73-c0c4-4253-9462-2aab527a3dbb" providerId="ADAL" clId="{CD6C5D29-36A2-4734-968C-FA810D9DCD6C}" dt="2019-03-12T11:31:51.407" v="1613"/>
        <pc:sldMkLst>
          <pc:docMk/>
          <pc:sldMk cId="2632381546" sldId="261"/>
        </pc:sldMkLst>
        <pc:spChg chg="add del mod">
          <ac:chgData name="Rik Koning" userId="dd292c73-c0c4-4253-9462-2aab527a3dbb" providerId="ADAL" clId="{CD6C5D29-36A2-4734-968C-FA810D9DCD6C}" dt="2019-03-12T11:31:48.936" v="1609" actId="20577"/>
          <ac:spMkLst>
            <pc:docMk/>
            <pc:sldMk cId="2632381546" sldId="261"/>
            <ac:spMk id="3" creationId="{2952DEA7-A43B-4BAD-AE09-290D085758E9}"/>
          </ac:spMkLst>
        </pc:spChg>
        <pc:spChg chg="add del mod">
          <ac:chgData name="Rik Koning" userId="dd292c73-c0c4-4253-9462-2aab527a3dbb" providerId="ADAL" clId="{CD6C5D29-36A2-4734-968C-FA810D9DCD6C}" dt="2019-03-12T11:31:48.540" v="1608" actId="478"/>
          <ac:spMkLst>
            <pc:docMk/>
            <pc:sldMk cId="2632381546" sldId="261"/>
            <ac:spMk id="8" creationId="{754721A1-DBBF-45C3-BC46-3F43467C6E47}"/>
          </ac:spMkLst>
        </pc:spChg>
        <pc:picChg chg="add del mod">
          <ac:chgData name="Rik Koning" userId="dd292c73-c0c4-4253-9462-2aab527a3dbb" providerId="ADAL" clId="{CD6C5D29-36A2-4734-968C-FA810D9DCD6C}" dt="2019-03-12T11:31:51.407" v="1613"/>
          <ac:picMkLst>
            <pc:docMk/>
            <pc:sldMk cId="2632381546" sldId="261"/>
            <ac:picMk id="4" creationId="{122DAD8E-3476-484B-9D7A-51039F33ADC2}"/>
          </ac:picMkLst>
        </pc:picChg>
        <pc:picChg chg="add del">
          <ac:chgData name="Rik Koning" userId="dd292c73-c0c4-4253-9462-2aab527a3dbb" providerId="ADAL" clId="{CD6C5D29-36A2-4734-968C-FA810D9DCD6C}" dt="2019-03-12T11:31:50.479" v="1612" actId="478"/>
          <ac:picMkLst>
            <pc:docMk/>
            <pc:sldMk cId="2632381546" sldId="261"/>
            <ac:picMk id="7" creationId="{A0B48267-6504-4428-BDCA-8CFDEE67B8D5}"/>
          </ac:picMkLst>
        </pc:picChg>
      </pc:sldChg>
      <pc:sldChg chg="modSp">
        <pc:chgData name="Rik Koning" userId="dd292c73-c0c4-4253-9462-2aab527a3dbb" providerId="ADAL" clId="{CD6C5D29-36A2-4734-968C-FA810D9DCD6C}" dt="2019-03-12T08:30:12.669" v="292" actId="14100"/>
        <pc:sldMkLst>
          <pc:docMk/>
          <pc:sldMk cId="900037531" sldId="263"/>
        </pc:sldMkLst>
        <pc:spChg chg="mod">
          <ac:chgData name="Rik Koning" userId="dd292c73-c0c4-4253-9462-2aab527a3dbb" providerId="ADAL" clId="{CD6C5D29-36A2-4734-968C-FA810D9DCD6C}" dt="2019-03-12T08:30:12.669" v="292" actId="14100"/>
          <ac:spMkLst>
            <pc:docMk/>
            <pc:sldMk cId="900037531" sldId="263"/>
            <ac:spMk id="3" creationId="{2952DEA7-A43B-4BAD-AE09-290D085758E9}"/>
          </ac:spMkLst>
        </pc:spChg>
        <pc:picChg chg="mod">
          <ac:chgData name="Rik Koning" userId="dd292c73-c0c4-4253-9462-2aab527a3dbb" providerId="ADAL" clId="{CD6C5D29-36A2-4734-968C-FA810D9DCD6C}" dt="2019-03-12T08:19:06.845" v="49" actId="1038"/>
          <ac:picMkLst>
            <pc:docMk/>
            <pc:sldMk cId="900037531" sldId="263"/>
            <ac:picMk id="7" creationId="{8C8F7ED0-9604-4E85-935A-1DDF13723B21}"/>
          </ac:picMkLst>
        </pc:picChg>
      </pc:sldChg>
      <pc:sldChg chg="addSp delSp modSp add modAnim">
        <pc:chgData name="Rik Koning" userId="dd292c73-c0c4-4253-9462-2aab527a3dbb" providerId="ADAL" clId="{CD6C5D29-36A2-4734-968C-FA810D9DCD6C}" dt="2019-03-12T11:22:41.414" v="1353"/>
        <pc:sldMkLst>
          <pc:docMk/>
          <pc:sldMk cId="308217248" sldId="268"/>
        </pc:sldMkLst>
        <pc:spChg chg="mod">
          <ac:chgData name="Rik Koning" userId="dd292c73-c0c4-4253-9462-2aab527a3dbb" providerId="ADAL" clId="{CD6C5D29-36A2-4734-968C-FA810D9DCD6C}" dt="2019-03-12T09:40:16.318" v="890" actId="20577"/>
          <ac:spMkLst>
            <pc:docMk/>
            <pc:sldMk cId="308217248" sldId="268"/>
            <ac:spMk id="2" creationId="{C3463255-B425-4897-85F8-EC4BF1A5B803}"/>
          </ac:spMkLst>
        </pc:spChg>
        <pc:spChg chg="mod">
          <ac:chgData name="Rik Koning" userId="dd292c73-c0c4-4253-9462-2aab527a3dbb" providerId="ADAL" clId="{CD6C5D29-36A2-4734-968C-FA810D9DCD6C}" dt="2019-03-12T08:39:02.054" v="603" actId="404"/>
          <ac:spMkLst>
            <pc:docMk/>
            <pc:sldMk cId="308217248" sldId="268"/>
            <ac:spMk id="3" creationId="{2952DEA7-A43B-4BAD-AE09-290D085758E9}"/>
          </ac:spMkLst>
        </pc:spChg>
        <pc:picChg chg="add del mod">
          <ac:chgData name="Rik Koning" userId="dd292c73-c0c4-4253-9462-2aab527a3dbb" providerId="ADAL" clId="{CD6C5D29-36A2-4734-968C-FA810D9DCD6C}" dt="2019-03-12T08:27:56.452" v="280" actId="478"/>
          <ac:picMkLst>
            <pc:docMk/>
            <pc:sldMk cId="308217248" sldId="268"/>
            <ac:picMk id="4" creationId="{27E00A26-7D35-41D3-8460-D4E8A9F95BD7}"/>
          </ac:picMkLst>
        </pc:picChg>
        <pc:picChg chg="add del mod">
          <ac:chgData name="Rik Koning" userId="dd292c73-c0c4-4253-9462-2aab527a3dbb" providerId="ADAL" clId="{CD6C5D29-36A2-4734-968C-FA810D9DCD6C}" dt="2019-03-12T08:28:23.667" v="284" actId="478"/>
          <ac:picMkLst>
            <pc:docMk/>
            <pc:sldMk cId="308217248" sldId="268"/>
            <ac:picMk id="6" creationId="{CA14AA4E-80B0-4D7E-B644-E4BC47C99A51}"/>
          </ac:picMkLst>
        </pc:picChg>
        <pc:picChg chg="del">
          <ac:chgData name="Rik Koning" userId="dd292c73-c0c4-4253-9462-2aab527a3dbb" providerId="ADAL" clId="{CD6C5D29-36A2-4734-968C-FA810D9DCD6C}" dt="2019-03-12T08:20:10.654" v="189" actId="478"/>
          <ac:picMkLst>
            <pc:docMk/>
            <pc:sldMk cId="308217248" sldId="268"/>
            <ac:picMk id="7" creationId="{8C8F7ED0-9604-4E85-935A-1DDF13723B21}"/>
          </ac:picMkLst>
        </pc:picChg>
        <pc:picChg chg="add mod">
          <ac:chgData name="Rik Koning" userId="dd292c73-c0c4-4253-9462-2aab527a3dbb" providerId="ADAL" clId="{CD6C5D29-36A2-4734-968C-FA810D9DCD6C}" dt="2019-03-12T08:37:58.302" v="570" actId="1038"/>
          <ac:picMkLst>
            <pc:docMk/>
            <pc:sldMk cId="308217248" sldId="268"/>
            <ac:picMk id="8" creationId="{D7684AB1-47B3-498E-BEA4-7027D6B366C7}"/>
          </ac:picMkLst>
        </pc:picChg>
        <pc:inkChg chg="add mod">
          <ac:chgData name="Rik Koning" userId="dd292c73-c0c4-4253-9462-2aab527a3dbb" providerId="ADAL" clId="{CD6C5D29-36A2-4734-968C-FA810D9DCD6C}" dt="2019-03-12T08:37:58.302" v="570" actId="1038"/>
          <ac:inkMkLst>
            <pc:docMk/>
            <pc:sldMk cId="308217248" sldId="268"/>
            <ac:inkMk id="9" creationId="{F8BB5DE6-15B4-4FC8-85B5-AEA765D80E27}"/>
          </ac:inkMkLst>
        </pc:inkChg>
        <pc:inkChg chg="add del">
          <ac:chgData name="Rik Koning" userId="dd292c73-c0c4-4253-9462-2aab527a3dbb" providerId="ADAL" clId="{CD6C5D29-36A2-4734-968C-FA810D9DCD6C}" dt="2019-03-12T08:33:38.806" v="337" actId="9405"/>
          <ac:inkMkLst>
            <pc:docMk/>
            <pc:sldMk cId="308217248" sldId="268"/>
            <ac:inkMk id="10" creationId="{B41C2B22-FC6A-4779-97FA-6590822E7D8A}"/>
          </ac:inkMkLst>
        </pc:inkChg>
        <pc:inkChg chg="add mod">
          <ac:chgData name="Rik Koning" userId="dd292c73-c0c4-4253-9462-2aab527a3dbb" providerId="ADAL" clId="{CD6C5D29-36A2-4734-968C-FA810D9DCD6C}" dt="2019-03-12T08:37:58.302" v="570" actId="1038"/>
          <ac:inkMkLst>
            <pc:docMk/>
            <pc:sldMk cId="308217248" sldId="268"/>
            <ac:inkMk id="11" creationId="{1E58D5AB-C7B9-4123-B9C9-E42342872763}"/>
          </ac:inkMkLst>
        </pc:inkChg>
        <pc:inkChg chg="add mod">
          <ac:chgData name="Rik Koning" userId="dd292c73-c0c4-4253-9462-2aab527a3dbb" providerId="ADAL" clId="{CD6C5D29-36A2-4734-968C-FA810D9DCD6C}" dt="2019-03-12T08:37:58.302" v="570" actId="1038"/>
          <ac:inkMkLst>
            <pc:docMk/>
            <pc:sldMk cId="308217248" sldId="268"/>
            <ac:inkMk id="12" creationId="{96656BCA-9710-4F85-AC1E-91828C55B8CA}"/>
          </ac:inkMkLst>
        </pc:inkChg>
        <pc:inkChg chg="add del">
          <ac:chgData name="Rik Koning" userId="dd292c73-c0c4-4253-9462-2aab527a3dbb" providerId="ADAL" clId="{CD6C5D29-36A2-4734-968C-FA810D9DCD6C}" dt="2019-03-12T08:35:11.365" v="462" actId="9405"/>
          <ac:inkMkLst>
            <pc:docMk/>
            <pc:sldMk cId="308217248" sldId="268"/>
            <ac:inkMk id="13" creationId="{FBDCF0D3-6AC9-4B16-8B9E-4FC9F43E4A5B}"/>
          </ac:inkMkLst>
        </pc:inkChg>
        <pc:inkChg chg="add del">
          <ac:chgData name="Rik Koning" userId="dd292c73-c0c4-4253-9462-2aab527a3dbb" providerId="ADAL" clId="{CD6C5D29-36A2-4734-968C-FA810D9DCD6C}" dt="2019-03-12T08:35:23.413" v="466" actId="9405"/>
          <ac:inkMkLst>
            <pc:docMk/>
            <pc:sldMk cId="308217248" sldId="268"/>
            <ac:inkMk id="14" creationId="{431A87C3-0F05-4866-8F04-44C2A5FE96D5}"/>
          </ac:inkMkLst>
        </pc:inkChg>
        <pc:inkChg chg="add del">
          <ac:chgData name="Rik Koning" userId="dd292c73-c0c4-4253-9462-2aab527a3dbb" providerId="ADAL" clId="{CD6C5D29-36A2-4734-968C-FA810D9DCD6C}" dt="2019-03-12T08:35:22.363" v="465" actId="9405"/>
          <ac:inkMkLst>
            <pc:docMk/>
            <pc:sldMk cId="308217248" sldId="268"/>
            <ac:inkMk id="15" creationId="{112D3664-AA75-4E22-B7C1-7C1735765488}"/>
          </ac:inkMkLst>
        </pc:inkChg>
        <pc:inkChg chg="add mod">
          <ac:chgData name="Rik Koning" userId="dd292c73-c0c4-4253-9462-2aab527a3dbb" providerId="ADAL" clId="{CD6C5D29-36A2-4734-968C-FA810D9DCD6C}" dt="2019-03-12T08:37:58.302" v="570" actId="1038"/>
          <ac:inkMkLst>
            <pc:docMk/>
            <pc:sldMk cId="308217248" sldId="268"/>
            <ac:inkMk id="16" creationId="{A418EA16-D1B8-4A88-90BA-F8A192540F82}"/>
          </ac:inkMkLst>
        </pc:inkChg>
        <pc:inkChg chg="add del">
          <ac:chgData name="Rik Koning" userId="dd292c73-c0c4-4253-9462-2aab527a3dbb" providerId="ADAL" clId="{CD6C5D29-36A2-4734-968C-FA810D9DCD6C}" dt="2019-03-12T08:39:43.819" v="617" actId="9405"/>
          <ac:inkMkLst>
            <pc:docMk/>
            <pc:sldMk cId="308217248" sldId="268"/>
            <ac:inkMk id="17" creationId="{9A7F4165-8BD0-416A-B1E6-EDA33168E2B0}"/>
          </ac:inkMkLst>
        </pc:inkChg>
        <pc:inkChg chg="add del">
          <ac:chgData name="Rik Koning" userId="dd292c73-c0c4-4253-9462-2aab527a3dbb" providerId="ADAL" clId="{CD6C5D29-36A2-4734-968C-FA810D9DCD6C}" dt="2019-03-12T08:39:45.701" v="619" actId="9405"/>
          <ac:inkMkLst>
            <pc:docMk/>
            <pc:sldMk cId="308217248" sldId="268"/>
            <ac:inkMk id="18" creationId="{F9B91369-14D3-4815-BC0F-1BA66494B2E3}"/>
          </ac:inkMkLst>
        </pc:inkChg>
        <pc:inkChg chg="add del">
          <ac:chgData name="Rik Koning" userId="dd292c73-c0c4-4253-9462-2aab527a3dbb" providerId="ADAL" clId="{CD6C5D29-36A2-4734-968C-FA810D9DCD6C}" dt="2019-03-12T08:39:52.565" v="621" actId="9405"/>
          <ac:inkMkLst>
            <pc:docMk/>
            <pc:sldMk cId="308217248" sldId="268"/>
            <ac:inkMk id="19" creationId="{ABC69145-AA4D-4CD2-8CFD-B4488BC33C77}"/>
          </ac:inkMkLst>
        </pc:inkChg>
        <pc:inkChg chg="add mod">
          <ac:chgData name="Rik Koning" userId="dd292c73-c0c4-4253-9462-2aab527a3dbb" providerId="ADAL" clId="{CD6C5D29-36A2-4734-968C-FA810D9DCD6C}" dt="2019-03-12T08:41:34.764" v="643" actId="14100"/>
          <ac:inkMkLst>
            <pc:docMk/>
            <pc:sldMk cId="308217248" sldId="268"/>
            <ac:inkMk id="20" creationId="{43776AFC-6069-4CC1-9F04-6FD9829C3F18}"/>
          </ac:inkMkLst>
        </pc:inkChg>
      </pc:sldChg>
      <pc:sldChg chg="addSp delSp modSp add modAnim">
        <pc:chgData name="Rik Koning" userId="dd292c73-c0c4-4253-9462-2aab527a3dbb" providerId="ADAL" clId="{CD6C5D29-36A2-4734-968C-FA810D9DCD6C}" dt="2019-03-12T09:39:36.282" v="867" actId="20577"/>
        <pc:sldMkLst>
          <pc:docMk/>
          <pc:sldMk cId="806626290" sldId="269"/>
        </pc:sldMkLst>
        <pc:spChg chg="mod">
          <ac:chgData name="Rik Koning" userId="dd292c73-c0c4-4253-9462-2aab527a3dbb" providerId="ADAL" clId="{CD6C5D29-36A2-4734-968C-FA810D9DCD6C}" dt="2019-03-12T08:42:58.401" v="669" actId="20577"/>
          <ac:spMkLst>
            <pc:docMk/>
            <pc:sldMk cId="806626290" sldId="269"/>
            <ac:spMk id="2" creationId="{C3463255-B425-4897-85F8-EC4BF1A5B803}"/>
          </ac:spMkLst>
        </pc:spChg>
        <pc:spChg chg="del">
          <ac:chgData name="Rik Koning" userId="dd292c73-c0c4-4253-9462-2aab527a3dbb" providerId="ADAL" clId="{CD6C5D29-36A2-4734-968C-FA810D9DCD6C}" dt="2019-03-12T08:43:05.036" v="670" actId="478"/>
          <ac:spMkLst>
            <pc:docMk/>
            <pc:sldMk cId="806626290" sldId="269"/>
            <ac:spMk id="3" creationId="{2952DEA7-A43B-4BAD-AE09-290D085758E9}"/>
          </ac:spMkLst>
        </pc:spChg>
        <pc:spChg chg="add del mod">
          <ac:chgData name="Rik Koning" userId="dd292c73-c0c4-4253-9462-2aab527a3dbb" providerId="ADAL" clId="{CD6C5D29-36A2-4734-968C-FA810D9DCD6C}" dt="2019-03-12T08:43:07.954" v="672" actId="478"/>
          <ac:spMkLst>
            <pc:docMk/>
            <pc:sldMk cId="806626290" sldId="269"/>
            <ac:spMk id="6" creationId="{4BB79C6A-9805-48B1-87E8-21516D62F358}"/>
          </ac:spMkLst>
        </pc:spChg>
        <pc:spChg chg="add mod">
          <ac:chgData name="Rik Koning" userId="dd292c73-c0c4-4253-9462-2aab527a3dbb" providerId="ADAL" clId="{CD6C5D29-36A2-4734-968C-FA810D9DCD6C}" dt="2019-03-12T08:44:15.587" v="684" actId="1582"/>
          <ac:spMkLst>
            <pc:docMk/>
            <pc:sldMk cId="806626290" sldId="269"/>
            <ac:spMk id="9" creationId="{0BC21834-7A91-408C-B150-553F58686460}"/>
          </ac:spMkLst>
        </pc:spChg>
        <pc:spChg chg="add mod">
          <ac:chgData name="Rik Koning" userId="dd292c73-c0c4-4253-9462-2aab527a3dbb" providerId="ADAL" clId="{CD6C5D29-36A2-4734-968C-FA810D9DCD6C}" dt="2019-03-12T08:45:25.813" v="726" actId="1076"/>
          <ac:spMkLst>
            <pc:docMk/>
            <pc:sldMk cId="806626290" sldId="269"/>
            <ac:spMk id="10" creationId="{EB6817E0-16C2-4E30-BA96-24B0B10D50CF}"/>
          </ac:spMkLst>
        </pc:spChg>
        <pc:spChg chg="add mod">
          <ac:chgData name="Rik Koning" userId="dd292c73-c0c4-4253-9462-2aab527a3dbb" providerId="ADAL" clId="{CD6C5D29-36A2-4734-968C-FA810D9DCD6C}" dt="2019-03-12T08:47:56.614" v="738" actId="14100"/>
          <ac:spMkLst>
            <pc:docMk/>
            <pc:sldMk cId="806626290" sldId="269"/>
            <ac:spMk id="11" creationId="{18C9CFA3-D1E1-4F74-AC40-8F15C1EBAB4C}"/>
          </ac:spMkLst>
        </pc:spChg>
        <pc:spChg chg="add mod">
          <ac:chgData name="Rik Koning" userId="dd292c73-c0c4-4253-9462-2aab527a3dbb" providerId="ADAL" clId="{CD6C5D29-36A2-4734-968C-FA810D9DCD6C}" dt="2019-03-12T08:52:06.024" v="776" actId="20577"/>
          <ac:spMkLst>
            <pc:docMk/>
            <pc:sldMk cId="806626290" sldId="269"/>
            <ac:spMk id="12" creationId="{BEBCB685-1D62-4270-AEB2-4DFDA6992DE8}"/>
          </ac:spMkLst>
        </pc:spChg>
        <pc:spChg chg="add mod">
          <ac:chgData name="Rik Koning" userId="dd292c73-c0c4-4253-9462-2aab527a3dbb" providerId="ADAL" clId="{CD6C5D29-36A2-4734-968C-FA810D9DCD6C}" dt="2019-03-12T09:37:39.898" v="782" actId="14100"/>
          <ac:spMkLst>
            <pc:docMk/>
            <pc:sldMk cId="806626290" sldId="269"/>
            <ac:spMk id="13" creationId="{5A05A0D5-C862-48CD-B409-610551D88A18}"/>
          </ac:spMkLst>
        </pc:spChg>
        <pc:spChg chg="add mod">
          <ac:chgData name="Rik Koning" userId="dd292c73-c0c4-4253-9462-2aab527a3dbb" providerId="ADAL" clId="{CD6C5D29-36A2-4734-968C-FA810D9DCD6C}" dt="2019-03-12T09:37:50.487" v="791" actId="20577"/>
          <ac:spMkLst>
            <pc:docMk/>
            <pc:sldMk cId="806626290" sldId="269"/>
            <ac:spMk id="14" creationId="{CBF6318F-E295-48EB-B1FB-88AD4063A486}"/>
          </ac:spMkLst>
        </pc:spChg>
        <pc:spChg chg="add mod">
          <ac:chgData name="Rik Koning" userId="dd292c73-c0c4-4253-9462-2aab527a3dbb" providerId="ADAL" clId="{CD6C5D29-36A2-4734-968C-FA810D9DCD6C}" dt="2019-03-12T09:38:22.588" v="796" actId="14100"/>
          <ac:spMkLst>
            <pc:docMk/>
            <pc:sldMk cId="806626290" sldId="269"/>
            <ac:spMk id="15" creationId="{0555FA06-76D3-4136-914B-CD07B059E9F4}"/>
          </ac:spMkLst>
        </pc:spChg>
        <pc:spChg chg="add mod">
          <ac:chgData name="Rik Koning" userId="dd292c73-c0c4-4253-9462-2aab527a3dbb" providerId="ADAL" clId="{CD6C5D29-36A2-4734-968C-FA810D9DCD6C}" dt="2019-03-12T09:38:44.911" v="841" actId="14100"/>
          <ac:spMkLst>
            <pc:docMk/>
            <pc:sldMk cId="806626290" sldId="269"/>
            <ac:spMk id="16" creationId="{6183DB0F-20E2-41C1-BE42-C60C1CE26160}"/>
          </ac:spMkLst>
        </pc:spChg>
        <pc:spChg chg="add mod">
          <ac:chgData name="Rik Koning" userId="dd292c73-c0c4-4253-9462-2aab527a3dbb" providerId="ADAL" clId="{CD6C5D29-36A2-4734-968C-FA810D9DCD6C}" dt="2019-03-12T09:39:28.345" v="849" actId="14100"/>
          <ac:spMkLst>
            <pc:docMk/>
            <pc:sldMk cId="806626290" sldId="269"/>
            <ac:spMk id="17" creationId="{93FF61E4-BAF1-4F79-8E27-C66417A8731B}"/>
          </ac:spMkLst>
        </pc:spChg>
        <pc:spChg chg="add mod">
          <ac:chgData name="Rik Koning" userId="dd292c73-c0c4-4253-9462-2aab527a3dbb" providerId="ADAL" clId="{CD6C5D29-36A2-4734-968C-FA810D9DCD6C}" dt="2019-03-12T09:39:36.282" v="867" actId="20577"/>
          <ac:spMkLst>
            <pc:docMk/>
            <pc:sldMk cId="806626290" sldId="269"/>
            <ac:spMk id="18" creationId="{63720FE3-8050-4F59-B452-493C4621B713}"/>
          </ac:spMkLst>
        </pc:spChg>
        <pc:picChg chg="del">
          <ac:chgData name="Rik Koning" userId="dd292c73-c0c4-4253-9462-2aab527a3dbb" providerId="ADAL" clId="{CD6C5D29-36A2-4734-968C-FA810D9DCD6C}" dt="2019-03-12T08:43:07.259" v="671" actId="478"/>
          <ac:picMkLst>
            <pc:docMk/>
            <pc:sldMk cId="806626290" sldId="269"/>
            <ac:picMk id="7" creationId="{8C8F7ED0-9604-4E85-935A-1DDF13723B21}"/>
          </ac:picMkLst>
        </pc:picChg>
        <pc:picChg chg="add mod modCrop">
          <ac:chgData name="Rik Koning" userId="dd292c73-c0c4-4253-9462-2aab527a3dbb" providerId="ADAL" clId="{CD6C5D29-36A2-4734-968C-FA810D9DCD6C}" dt="2019-03-12T08:43:40.619" v="679" actId="1076"/>
          <ac:picMkLst>
            <pc:docMk/>
            <pc:sldMk cId="806626290" sldId="269"/>
            <ac:picMk id="8" creationId="{638DC155-FAB3-42C7-AF7F-DEE7A480BA76}"/>
          </ac:picMkLst>
        </pc:picChg>
      </pc:sldChg>
      <pc:sldChg chg="add del">
        <pc:chgData name="Rik Koning" userId="dd292c73-c0c4-4253-9462-2aab527a3dbb" providerId="ADAL" clId="{CD6C5D29-36A2-4734-968C-FA810D9DCD6C}" dt="2019-03-12T08:42:20.087" v="645" actId="2696"/>
        <pc:sldMkLst>
          <pc:docMk/>
          <pc:sldMk cId="3107335995" sldId="269"/>
        </pc:sldMkLst>
      </pc:sldChg>
      <pc:sldChg chg="addSp delSp modSp add delAnim modAnim">
        <pc:chgData name="Rik Koning" userId="dd292c73-c0c4-4253-9462-2aab527a3dbb" providerId="ADAL" clId="{CD6C5D29-36A2-4734-968C-FA810D9DCD6C}" dt="2019-03-12T11:29:32.313" v="1569" actId="20577"/>
        <pc:sldMkLst>
          <pc:docMk/>
          <pc:sldMk cId="3909743893" sldId="270"/>
        </pc:sldMkLst>
        <pc:spChg chg="mod">
          <ac:chgData name="Rik Koning" userId="dd292c73-c0c4-4253-9462-2aab527a3dbb" providerId="ADAL" clId="{CD6C5D29-36A2-4734-968C-FA810D9DCD6C}" dt="2019-03-12T11:29:25.373" v="1568" actId="20577"/>
          <ac:spMkLst>
            <pc:docMk/>
            <pc:sldMk cId="3909743893" sldId="270"/>
            <ac:spMk id="2" creationId="{C3463255-B425-4897-85F8-EC4BF1A5B803}"/>
          </ac:spMkLst>
        </pc:spChg>
        <pc:spChg chg="mod">
          <ac:chgData name="Rik Koning" userId="dd292c73-c0c4-4253-9462-2aab527a3dbb" providerId="ADAL" clId="{CD6C5D29-36A2-4734-968C-FA810D9DCD6C}" dt="2019-03-12T11:23:21.631" v="1391" actId="20577"/>
          <ac:spMkLst>
            <pc:docMk/>
            <pc:sldMk cId="3909743893" sldId="270"/>
            <ac:spMk id="3" creationId="{2952DEA7-A43B-4BAD-AE09-290D085758E9}"/>
          </ac:spMkLst>
        </pc:spChg>
        <pc:picChg chg="add mod">
          <ac:chgData name="Rik Koning" userId="dd292c73-c0c4-4253-9462-2aab527a3dbb" providerId="ADAL" clId="{CD6C5D29-36A2-4734-968C-FA810D9DCD6C}" dt="2019-03-12T09:47:50.337" v="929" actId="1076"/>
          <ac:picMkLst>
            <pc:docMk/>
            <pc:sldMk cId="3909743893" sldId="270"/>
            <ac:picMk id="4" creationId="{F9F85EB1-FEDC-4D81-8666-E29530FD65E5}"/>
          </ac:picMkLst>
        </pc:picChg>
        <pc:picChg chg="del">
          <ac:chgData name="Rik Koning" userId="dd292c73-c0c4-4253-9462-2aab527a3dbb" providerId="ADAL" clId="{CD6C5D29-36A2-4734-968C-FA810D9DCD6C}" dt="2019-03-12T09:47:34.483" v="923" actId="478"/>
          <ac:picMkLst>
            <pc:docMk/>
            <pc:sldMk cId="3909743893" sldId="270"/>
            <ac:picMk id="8" creationId="{D7684AB1-47B3-498E-BEA4-7027D6B366C7}"/>
          </ac:picMkLst>
        </pc:picChg>
        <pc:inkChg chg="add del">
          <ac:chgData name="Rik Koning" userId="dd292c73-c0c4-4253-9462-2aab527a3dbb" providerId="ADAL" clId="{CD6C5D29-36A2-4734-968C-FA810D9DCD6C}" dt="2019-03-12T09:51:35.017" v="1154" actId="9405"/>
          <ac:inkMkLst>
            <pc:docMk/>
            <pc:sldMk cId="3909743893" sldId="270"/>
            <ac:inkMk id="6" creationId="{937AB496-4CE5-44DF-9D95-1CB891224AC4}"/>
          </ac:inkMkLst>
        </pc:inkChg>
        <pc:inkChg chg="add">
          <ac:chgData name="Rik Koning" userId="dd292c73-c0c4-4253-9462-2aab527a3dbb" providerId="ADAL" clId="{CD6C5D29-36A2-4734-968C-FA810D9DCD6C}" dt="2019-03-12T09:51:38.270" v="1155" actId="9405"/>
          <ac:inkMkLst>
            <pc:docMk/>
            <pc:sldMk cId="3909743893" sldId="270"/>
            <ac:inkMk id="7" creationId="{D4365D06-FE52-47B0-A6C1-2B1E067554CE}"/>
          </ac:inkMkLst>
        </pc:inkChg>
        <pc:inkChg chg="del">
          <ac:chgData name="Rik Koning" userId="dd292c73-c0c4-4253-9462-2aab527a3dbb" providerId="ADAL" clId="{CD6C5D29-36A2-4734-968C-FA810D9DCD6C}" dt="2019-03-12T09:47:34.483" v="923" actId="478"/>
          <ac:inkMkLst>
            <pc:docMk/>
            <pc:sldMk cId="3909743893" sldId="270"/>
            <ac:inkMk id="9" creationId="{F8BB5DE6-15B4-4FC8-85B5-AEA765D80E27}"/>
          </ac:inkMkLst>
        </pc:inkChg>
        <pc:inkChg chg="add">
          <ac:chgData name="Rik Koning" userId="dd292c73-c0c4-4253-9462-2aab527a3dbb" providerId="ADAL" clId="{CD6C5D29-36A2-4734-968C-FA810D9DCD6C}" dt="2019-03-12T09:51:57.360" v="1156" actId="9405"/>
          <ac:inkMkLst>
            <pc:docMk/>
            <pc:sldMk cId="3909743893" sldId="270"/>
            <ac:inkMk id="10" creationId="{C2C42196-9C62-4FB2-8C57-B55EF09AC454}"/>
          </ac:inkMkLst>
        </pc:inkChg>
        <pc:inkChg chg="del">
          <ac:chgData name="Rik Koning" userId="dd292c73-c0c4-4253-9462-2aab527a3dbb" providerId="ADAL" clId="{CD6C5D29-36A2-4734-968C-FA810D9DCD6C}" dt="2019-03-12T09:47:34.483" v="923" actId="478"/>
          <ac:inkMkLst>
            <pc:docMk/>
            <pc:sldMk cId="3909743893" sldId="270"/>
            <ac:inkMk id="11" creationId="{1E58D5AB-C7B9-4123-B9C9-E42342872763}"/>
          </ac:inkMkLst>
        </pc:inkChg>
        <pc:inkChg chg="del">
          <ac:chgData name="Rik Koning" userId="dd292c73-c0c4-4253-9462-2aab527a3dbb" providerId="ADAL" clId="{CD6C5D29-36A2-4734-968C-FA810D9DCD6C}" dt="2019-03-12T09:47:34.483" v="923" actId="478"/>
          <ac:inkMkLst>
            <pc:docMk/>
            <pc:sldMk cId="3909743893" sldId="270"/>
            <ac:inkMk id="12" creationId="{96656BCA-9710-4F85-AC1E-91828C55B8CA}"/>
          </ac:inkMkLst>
        </pc:inkChg>
        <pc:inkChg chg="add">
          <ac:chgData name="Rik Koning" userId="dd292c73-c0c4-4253-9462-2aab527a3dbb" providerId="ADAL" clId="{CD6C5D29-36A2-4734-968C-FA810D9DCD6C}" dt="2019-03-12T09:52:22.165" v="1157" actId="9405"/>
          <ac:inkMkLst>
            <pc:docMk/>
            <pc:sldMk cId="3909743893" sldId="270"/>
            <ac:inkMk id="13" creationId="{08D3A990-9907-4884-A4BA-866D666E9304}"/>
          </ac:inkMkLst>
        </pc:inkChg>
        <pc:inkChg chg="add del">
          <ac:chgData name="Rik Koning" userId="dd292c73-c0c4-4253-9462-2aab527a3dbb" providerId="ADAL" clId="{CD6C5D29-36A2-4734-968C-FA810D9DCD6C}" dt="2019-03-12T09:52:37.621" v="1159" actId="9405"/>
          <ac:inkMkLst>
            <pc:docMk/>
            <pc:sldMk cId="3909743893" sldId="270"/>
            <ac:inkMk id="14" creationId="{CEB16DA0-8C0E-4D11-9EB2-F3D4B02BC28D}"/>
          </ac:inkMkLst>
        </pc:inkChg>
        <pc:inkChg chg="add">
          <ac:chgData name="Rik Koning" userId="dd292c73-c0c4-4253-9462-2aab527a3dbb" providerId="ADAL" clId="{CD6C5D29-36A2-4734-968C-FA810D9DCD6C}" dt="2019-03-12T09:52:47.706" v="1160" actId="9405"/>
          <ac:inkMkLst>
            <pc:docMk/>
            <pc:sldMk cId="3909743893" sldId="270"/>
            <ac:inkMk id="15" creationId="{5DA8C27C-E907-47EE-8B04-CC39565479EA}"/>
          </ac:inkMkLst>
        </pc:inkChg>
        <pc:inkChg chg="del">
          <ac:chgData name="Rik Koning" userId="dd292c73-c0c4-4253-9462-2aab527a3dbb" providerId="ADAL" clId="{CD6C5D29-36A2-4734-968C-FA810D9DCD6C}" dt="2019-03-12T09:47:34.483" v="923" actId="478"/>
          <ac:inkMkLst>
            <pc:docMk/>
            <pc:sldMk cId="3909743893" sldId="270"/>
            <ac:inkMk id="16" creationId="{A418EA16-D1B8-4A88-90BA-F8A192540F82}"/>
          </ac:inkMkLst>
        </pc:inkChg>
        <pc:inkChg chg="add del">
          <ac:chgData name="Rik Koning" userId="dd292c73-c0c4-4253-9462-2aab527a3dbb" providerId="ADAL" clId="{CD6C5D29-36A2-4734-968C-FA810D9DCD6C}" dt="2019-03-12T11:23:42.581" v="1393" actId="9405"/>
          <ac:inkMkLst>
            <pc:docMk/>
            <pc:sldMk cId="3909743893" sldId="270"/>
            <ac:inkMk id="17" creationId="{0AF7A1BC-8441-4533-940A-23F26F7191A9}"/>
          </ac:inkMkLst>
        </pc:inkChg>
        <pc:inkChg chg="add del">
          <ac:chgData name="Rik Koning" userId="dd292c73-c0c4-4253-9462-2aab527a3dbb" providerId="ADAL" clId="{CD6C5D29-36A2-4734-968C-FA810D9DCD6C}" dt="2019-03-12T11:23:47.755" v="1395" actId="9405"/>
          <ac:inkMkLst>
            <pc:docMk/>
            <pc:sldMk cId="3909743893" sldId="270"/>
            <ac:inkMk id="18" creationId="{D677FA6A-5D90-4B4D-93DD-888B71AE57A2}"/>
          </ac:inkMkLst>
        </pc:inkChg>
        <pc:inkChg chg="add del">
          <ac:chgData name="Rik Koning" userId="dd292c73-c0c4-4253-9462-2aab527a3dbb" providerId="ADAL" clId="{CD6C5D29-36A2-4734-968C-FA810D9DCD6C}" dt="2019-03-12T11:23:52.046" v="1397" actId="9405"/>
          <ac:inkMkLst>
            <pc:docMk/>
            <pc:sldMk cId="3909743893" sldId="270"/>
            <ac:inkMk id="19" creationId="{F0F69EA2-B148-40BC-913F-037DD984AC5A}"/>
          </ac:inkMkLst>
        </pc:inkChg>
        <pc:inkChg chg="del">
          <ac:chgData name="Rik Koning" userId="dd292c73-c0c4-4253-9462-2aab527a3dbb" providerId="ADAL" clId="{CD6C5D29-36A2-4734-968C-FA810D9DCD6C}" dt="2019-03-12T09:47:34.483" v="923" actId="478"/>
          <ac:inkMkLst>
            <pc:docMk/>
            <pc:sldMk cId="3909743893" sldId="270"/>
            <ac:inkMk id="20" creationId="{43776AFC-6069-4CC1-9F04-6FD9829C3F18}"/>
          </ac:inkMkLst>
        </pc:inkChg>
        <pc:inkChg chg="add del">
          <ac:chgData name="Rik Koning" userId="dd292c73-c0c4-4253-9462-2aab527a3dbb" providerId="ADAL" clId="{CD6C5D29-36A2-4734-968C-FA810D9DCD6C}" dt="2019-03-12T11:23:56.385" v="1399" actId="9405"/>
          <ac:inkMkLst>
            <pc:docMk/>
            <pc:sldMk cId="3909743893" sldId="270"/>
            <ac:inkMk id="21" creationId="{16B87738-0A7A-4C49-81EC-0A87D2F6A7F7}"/>
          </ac:inkMkLst>
        </pc:inkChg>
        <pc:inkChg chg="add del">
          <ac:chgData name="Rik Koning" userId="dd292c73-c0c4-4253-9462-2aab527a3dbb" providerId="ADAL" clId="{CD6C5D29-36A2-4734-968C-FA810D9DCD6C}" dt="2019-03-12T11:24:04.232" v="1401" actId="9405"/>
          <ac:inkMkLst>
            <pc:docMk/>
            <pc:sldMk cId="3909743893" sldId="270"/>
            <ac:inkMk id="22" creationId="{7CA5E2B8-CFEC-41EC-8332-08DB9D47C0D8}"/>
          </ac:inkMkLst>
        </pc:inkChg>
        <pc:inkChg chg="add del">
          <ac:chgData name="Rik Koning" userId="dd292c73-c0c4-4253-9462-2aab527a3dbb" providerId="ADAL" clId="{CD6C5D29-36A2-4734-968C-FA810D9DCD6C}" dt="2019-03-12T11:24:10.648" v="1403" actId="9405"/>
          <ac:inkMkLst>
            <pc:docMk/>
            <pc:sldMk cId="3909743893" sldId="270"/>
            <ac:inkMk id="23" creationId="{8D806DDE-CD20-48E8-ADDF-8CAA42BEC7A6}"/>
          </ac:inkMkLst>
        </pc:inkChg>
        <pc:inkChg chg="add">
          <ac:chgData name="Rik Koning" userId="dd292c73-c0c4-4253-9462-2aab527a3dbb" providerId="ADAL" clId="{CD6C5D29-36A2-4734-968C-FA810D9DCD6C}" dt="2019-03-12T11:24:20.538" v="1404" actId="9405"/>
          <ac:inkMkLst>
            <pc:docMk/>
            <pc:sldMk cId="3909743893" sldId="270"/>
            <ac:inkMk id="24" creationId="{36EA9C80-084C-42BB-A65B-18F36E21B476}"/>
          </ac:inkMkLst>
        </pc:inkChg>
      </pc:sldChg>
      <pc:sldChg chg="addSp delSp modSp add delAnim modAnim">
        <pc:chgData name="Rik Koning" userId="dd292c73-c0c4-4253-9462-2aab527a3dbb" providerId="ADAL" clId="{CD6C5D29-36A2-4734-968C-FA810D9DCD6C}" dt="2019-03-12T11:21:06.319" v="1344" actId="1582"/>
        <pc:sldMkLst>
          <pc:docMk/>
          <pc:sldMk cId="4216797467" sldId="271"/>
        </pc:sldMkLst>
        <pc:spChg chg="mod">
          <ac:chgData name="Rik Koning" userId="dd292c73-c0c4-4253-9462-2aab527a3dbb" providerId="ADAL" clId="{CD6C5D29-36A2-4734-968C-FA810D9DCD6C}" dt="2019-03-12T09:59:21.778" v="1194" actId="20577"/>
          <ac:spMkLst>
            <pc:docMk/>
            <pc:sldMk cId="4216797467" sldId="271"/>
            <ac:spMk id="2" creationId="{C3463255-B425-4897-85F8-EC4BF1A5B803}"/>
          </ac:spMkLst>
        </pc:spChg>
        <pc:spChg chg="mod">
          <ac:chgData name="Rik Koning" userId="dd292c73-c0c4-4253-9462-2aab527a3dbb" providerId="ADAL" clId="{CD6C5D29-36A2-4734-968C-FA810D9DCD6C}" dt="2019-03-12T11:20:41.342" v="1339" actId="1076"/>
          <ac:spMkLst>
            <pc:docMk/>
            <pc:sldMk cId="4216797467" sldId="271"/>
            <ac:spMk id="3" creationId="{2952DEA7-A43B-4BAD-AE09-290D085758E9}"/>
          </ac:spMkLst>
        </pc:spChg>
        <pc:spChg chg="add mod">
          <ac:chgData name="Rik Koning" userId="dd292c73-c0c4-4253-9462-2aab527a3dbb" providerId="ADAL" clId="{CD6C5D29-36A2-4734-968C-FA810D9DCD6C}" dt="2019-03-12T11:20:06.379" v="1332" actId="1582"/>
          <ac:spMkLst>
            <pc:docMk/>
            <pc:sldMk cId="4216797467" sldId="271"/>
            <ac:spMk id="9" creationId="{8382A40F-2DD4-44BB-9BB8-4B95C5E15DEA}"/>
          </ac:spMkLst>
        </pc:spChg>
        <pc:spChg chg="add del mod">
          <ac:chgData name="Rik Koning" userId="dd292c73-c0c4-4253-9462-2aab527a3dbb" providerId="ADAL" clId="{CD6C5D29-36A2-4734-968C-FA810D9DCD6C}" dt="2019-03-12T11:20:28.180" v="1335" actId="11529"/>
          <ac:spMkLst>
            <pc:docMk/>
            <pc:sldMk cId="4216797467" sldId="271"/>
            <ac:spMk id="11" creationId="{56B28368-7060-4BC7-A3BE-2404469BDBF6}"/>
          </ac:spMkLst>
        </pc:spChg>
        <pc:spChg chg="add del mod">
          <ac:chgData name="Rik Koning" userId="dd292c73-c0c4-4253-9462-2aab527a3dbb" providerId="ADAL" clId="{CD6C5D29-36A2-4734-968C-FA810D9DCD6C}" dt="2019-03-12T11:20:39.891" v="1337" actId="11529"/>
          <ac:spMkLst>
            <pc:docMk/>
            <pc:sldMk cId="4216797467" sldId="271"/>
            <ac:spMk id="12" creationId="{80123800-6554-4FF5-992D-A3700707FB00}"/>
          </ac:spMkLst>
        </pc:spChg>
        <pc:spChg chg="add mod">
          <ac:chgData name="Rik Koning" userId="dd292c73-c0c4-4253-9462-2aab527a3dbb" providerId="ADAL" clId="{CD6C5D29-36A2-4734-968C-FA810D9DCD6C}" dt="2019-03-12T11:21:06.319" v="1344" actId="1582"/>
          <ac:spMkLst>
            <pc:docMk/>
            <pc:sldMk cId="4216797467" sldId="271"/>
            <ac:spMk id="14" creationId="{B428E8FE-6C8B-48E3-9FD4-5942A985D58F}"/>
          </ac:spMkLst>
        </pc:spChg>
        <pc:picChg chg="del">
          <ac:chgData name="Rik Koning" userId="dd292c73-c0c4-4253-9462-2aab527a3dbb" providerId="ADAL" clId="{CD6C5D29-36A2-4734-968C-FA810D9DCD6C}" dt="2019-03-12T09:59:42.234" v="1237" actId="478"/>
          <ac:picMkLst>
            <pc:docMk/>
            <pc:sldMk cId="4216797467" sldId="271"/>
            <ac:picMk id="4" creationId="{F9F85EB1-FEDC-4D81-8666-E29530FD65E5}"/>
          </ac:picMkLst>
        </pc:picChg>
        <pc:picChg chg="add mod">
          <ac:chgData name="Rik Koning" userId="dd292c73-c0c4-4253-9462-2aab527a3dbb" providerId="ADAL" clId="{CD6C5D29-36A2-4734-968C-FA810D9DCD6C}" dt="2019-03-12T09:59:54.677" v="1242" actId="1076"/>
          <ac:picMkLst>
            <pc:docMk/>
            <pc:sldMk cId="4216797467" sldId="271"/>
            <ac:picMk id="6" creationId="{6650114D-31AB-4D57-93A8-7CD39CD0580E}"/>
          </ac:picMkLst>
        </pc:picChg>
        <pc:picChg chg="add mod">
          <ac:chgData name="Rik Koning" userId="dd292c73-c0c4-4253-9462-2aab527a3dbb" providerId="ADAL" clId="{CD6C5D29-36A2-4734-968C-FA810D9DCD6C}" dt="2019-03-12T11:20:17.300" v="1333" actId="1076"/>
          <ac:picMkLst>
            <pc:docMk/>
            <pc:sldMk cId="4216797467" sldId="271"/>
            <ac:picMk id="8" creationId="{4934FB6D-9173-44A4-A5F8-E1175570C95B}"/>
          </ac:picMkLst>
        </pc:picChg>
        <pc:inkChg chg="del">
          <ac:chgData name="Rik Koning" userId="dd292c73-c0c4-4253-9462-2aab527a3dbb" providerId="ADAL" clId="{CD6C5D29-36A2-4734-968C-FA810D9DCD6C}" dt="2019-03-12T09:59:42.234" v="1237" actId="478"/>
          <ac:inkMkLst>
            <pc:docMk/>
            <pc:sldMk cId="4216797467" sldId="271"/>
            <ac:inkMk id="7" creationId="{D4365D06-FE52-47B0-A6C1-2B1E067554CE}"/>
          </ac:inkMkLst>
        </pc:inkChg>
        <pc:inkChg chg="del">
          <ac:chgData name="Rik Koning" userId="dd292c73-c0c4-4253-9462-2aab527a3dbb" providerId="ADAL" clId="{CD6C5D29-36A2-4734-968C-FA810D9DCD6C}" dt="2019-03-12T09:59:42.234" v="1237" actId="478"/>
          <ac:inkMkLst>
            <pc:docMk/>
            <pc:sldMk cId="4216797467" sldId="271"/>
            <ac:inkMk id="10" creationId="{C2C42196-9C62-4FB2-8C57-B55EF09AC454}"/>
          </ac:inkMkLst>
        </pc:inkChg>
        <pc:inkChg chg="del">
          <ac:chgData name="Rik Koning" userId="dd292c73-c0c4-4253-9462-2aab527a3dbb" providerId="ADAL" clId="{CD6C5D29-36A2-4734-968C-FA810D9DCD6C}" dt="2019-03-12T09:59:42.234" v="1237" actId="478"/>
          <ac:inkMkLst>
            <pc:docMk/>
            <pc:sldMk cId="4216797467" sldId="271"/>
            <ac:inkMk id="13" creationId="{08D3A990-9907-4884-A4BA-866D666E9304}"/>
          </ac:inkMkLst>
        </pc:inkChg>
        <pc:inkChg chg="del">
          <ac:chgData name="Rik Koning" userId="dd292c73-c0c4-4253-9462-2aab527a3dbb" providerId="ADAL" clId="{CD6C5D29-36A2-4734-968C-FA810D9DCD6C}" dt="2019-03-12T09:59:42.234" v="1237" actId="478"/>
          <ac:inkMkLst>
            <pc:docMk/>
            <pc:sldMk cId="4216797467" sldId="271"/>
            <ac:inkMk id="15" creationId="{5DA8C27C-E907-47EE-8B04-CC39565479EA}"/>
          </ac:inkMkLst>
        </pc:inkChg>
      </pc:sldChg>
      <pc:sldChg chg="addSp delSp modSp add">
        <pc:chgData name="Rik Koning" userId="dd292c73-c0c4-4253-9462-2aab527a3dbb" providerId="ADAL" clId="{CD6C5D29-36A2-4734-968C-FA810D9DCD6C}" dt="2019-03-12T11:28:09.713" v="1529" actId="1076"/>
        <pc:sldMkLst>
          <pc:docMk/>
          <pc:sldMk cId="984476214" sldId="272"/>
        </pc:sldMkLst>
        <pc:spChg chg="mod">
          <ac:chgData name="Rik Koning" userId="dd292c73-c0c4-4253-9462-2aab527a3dbb" providerId="ADAL" clId="{CD6C5D29-36A2-4734-968C-FA810D9DCD6C}" dt="2019-03-12T11:26:32.589" v="1439" actId="313"/>
          <ac:spMkLst>
            <pc:docMk/>
            <pc:sldMk cId="984476214" sldId="272"/>
            <ac:spMk id="2" creationId="{C3463255-B425-4897-85F8-EC4BF1A5B803}"/>
          </ac:spMkLst>
        </pc:spChg>
        <pc:spChg chg="mod">
          <ac:chgData name="Rik Koning" userId="dd292c73-c0c4-4253-9462-2aab527a3dbb" providerId="ADAL" clId="{CD6C5D29-36A2-4734-968C-FA810D9DCD6C}" dt="2019-03-12T11:27:33.328" v="1525" actId="14100"/>
          <ac:spMkLst>
            <pc:docMk/>
            <pc:sldMk cId="984476214" sldId="272"/>
            <ac:spMk id="3" creationId="{2952DEA7-A43B-4BAD-AE09-290D085758E9}"/>
          </ac:spMkLst>
        </pc:spChg>
        <pc:spChg chg="del">
          <ac:chgData name="Rik Koning" userId="dd292c73-c0c4-4253-9462-2aab527a3dbb" providerId="ADAL" clId="{CD6C5D29-36A2-4734-968C-FA810D9DCD6C}" dt="2019-03-12T11:27:26.441" v="1524" actId="478"/>
          <ac:spMkLst>
            <pc:docMk/>
            <pc:sldMk cId="984476214" sldId="272"/>
            <ac:spMk id="9" creationId="{8382A40F-2DD4-44BB-9BB8-4B95C5E15DEA}"/>
          </ac:spMkLst>
        </pc:spChg>
        <pc:spChg chg="del">
          <ac:chgData name="Rik Koning" userId="dd292c73-c0c4-4253-9462-2aab527a3dbb" providerId="ADAL" clId="{CD6C5D29-36A2-4734-968C-FA810D9DCD6C}" dt="2019-03-12T11:27:26.441" v="1524" actId="478"/>
          <ac:spMkLst>
            <pc:docMk/>
            <pc:sldMk cId="984476214" sldId="272"/>
            <ac:spMk id="14" creationId="{B428E8FE-6C8B-48E3-9FD4-5942A985D58F}"/>
          </ac:spMkLst>
        </pc:spChg>
        <pc:picChg chg="add mod">
          <ac:chgData name="Rik Koning" userId="dd292c73-c0c4-4253-9462-2aab527a3dbb" providerId="ADAL" clId="{CD6C5D29-36A2-4734-968C-FA810D9DCD6C}" dt="2019-03-12T11:28:09.713" v="1529" actId="1076"/>
          <ac:picMkLst>
            <pc:docMk/>
            <pc:sldMk cId="984476214" sldId="272"/>
            <ac:picMk id="4" creationId="{1239852E-50D5-4E88-8F99-7004BE200552}"/>
          </ac:picMkLst>
        </pc:picChg>
        <pc:picChg chg="del">
          <ac:chgData name="Rik Koning" userId="dd292c73-c0c4-4253-9462-2aab527a3dbb" providerId="ADAL" clId="{CD6C5D29-36A2-4734-968C-FA810D9DCD6C}" dt="2019-03-12T11:27:23.275" v="1523" actId="478"/>
          <ac:picMkLst>
            <pc:docMk/>
            <pc:sldMk cId="984476214" sldId="272"/>
            <ac:picMk id="6" creationId="{6650114D-31AB-4D57-93A8-7CD39CD0580E}"/>
          </ac:picMkLst>
        </pc:picChg>
        <pc:picChg chg="del">
          <ac:chgData name="Rik Koning" userId="dd292c73-c0c4-4253-9462-2aab527a3dbb" providerId="ADAL" clId="{CD6C5D29-36A2-4734-968C-FA810D9DCD6C}" dt="2019-03-12T11:27:26.441" v="1524" actId="478"/>
          <ac:picMkLst>
            <pc:docMk/>
            <pc:sldMk cId="984476214" sldId="272"/>
            <ac:picMk id="8" creationId="{4934FB6D-9173-44A4-A5F8-E1175570C95B}"/>
          </ac:picMkLst>
        </pc:picChg>
      </pc:sldChg>
      <pc:sldChg chg="addSp delSp modSp add">
        <pc:chgData name="Rik Koning" userId="dd292c73-c0c4-4253-9462-2aab527a3dbb" providerId="ADAL" clId="{CD6C5D29-36A2-4734-968C-FA810D9DCD6C}" dt="2019-03-12T11:42:23.759" v="1678" actId="732"/>
        <pc:sldMkLst>
          <pc:docMk/>
          <pc:sldMk cId="3662646119" sldId="273"/>
        </pc:sldMkLst>
        <pc:spChg chg="mod">
          <ac:chgData name="Rik Koning" userId="dd292c73-c0c4-4253-9462-2aab527a3dbb" providerId="ADAL" clId="{CD6C5D29-36A2-4734-968C-FA810D9DCD6C}" dt="2019-03-12T11:28:55.841" v="1548" actId="20577"/>
          <ac:spMkLst>
            <pc:docMk/>
            <pc:sldMk cId="3662646119" sldId="273"/>
            <ac:spMk id="2" creationId="{C3463255-B425-4897-85F8-EC4BF1A5B803}"/>
          </ac:spMkLst>
        </pc:spChg>
        <pc:spChg chg="del">
          <ac:chgData name="Rik Koning" userId="dd292c73-c0c4-4253-9462-2aab527a3dbb" providerId="ADAL" clId="{CD6C5D29-36A2-4734-968C-FA810D9DCD6C}" dt="2019-03-12T11:32:00.188" v="1614" actId="478"/>
          <ac:spMkLst>
            <pc:docMk/>
            <pc:sldMk cId="3662646119" sldId="273"/>
            <ac:spMk id="3" creationId="{2952DEA7-A43B-4BAD-AE09-290D085758E9}"/>
          </ac:spMkLst>
        </pc:spChg>
        <pc:spChg chg="add del mod">
          <ac:chgData name="Rik Koning" userId="dd292c73-c0c4-4253-9462-2aab527a3dbb" providerId="ADAL" clId="{CD6C5D29-36A2-4734-968C-FA810D9DCD6C}" dt="2019-03-12T11:32:03.089" v="1615" actId="478"/>
          <ac:spMkLst>
            <pc:docMk/>
            <pc:sldMk cId="3662646119" sldId="273"/>
            <ac:spMk id="6" creationId="{5353F4AA-A927-408D-846E-560A7BE61A50}"/>
          </ac:spMkLst>
        </pc:spChg>
        <pc:picChg chg="del">
          <ac:chgData name="Rik Koning" userId="dd292c73-c0c4-4253-9462-2aab527a3dbb" providerId="ADAL" clId="{CD6C5D29-36A2-4734-968C-FA810D9DCD6C}" dt="2019-03-12T11:32:00.188" v="1614" actId="478"/>
          <ac:picMkLst>
            <pc:docMk/>
            <pc:sldMk cId="3662646119" sldId="273"/>
            <ac:picMk id="7" creationId="{A0B48267-6504-4428-BDCA-8CFDEE67B8D5}"/>
          </ac:picMkLst>
        </pc:picChg>
        <pc:picChg chg="add mod modCrop">
          <ac:chgData name="Rik Koning" userId="dd292c73-c0c4-4253-9462-2aab527a3dbb" providerId="ADAL" clId="{CD6C5D29-36A2-4734-968C-FA810D9DCD6C}" dt="2019-03-12T11:42:23.759" v="1678" actId="732"/>
          <ac:picMkLst>
            <pc:docMk/>
            <pc:sldMk cId="3662646119" sldId="273"/>
            <ac:picMk id="8" creationId="{36A9B006-DDB2-4FD0-8982-D4DF69DC03B0}"/>
          </ac:picMkLst>
        </pc:picChg>
      </pc:sldChg>
      <pc:sldChg chg="addSp delSp modSp add">
        <pc:chgData name="Rik Koning" userId="dd292c73-c0c4-4253-9462-2aab527a3dbb" providerId="ADAL" clId="{CD6C5D29-36A2-4734-968C-FA810D9DCD6C}" dt="2019-03-12T11:40:27.036" v="1642" actId="1076"/>
        <pc:sldMkLst>
          <pc:docMk/>
          <pc:sldMk cId="3029720869" sldId="274"/>
        </pc:sldMkLst>
        <pc:spChg chg="mod">
          <ac:chgData name="Rik Koning" userId="dd292c73-c0c4-4253-9462-2aab527a3dbb" providerId="ADAL" clId="{CD6C5D29-36A2-4734-968C-FA810D9DCD6C}" dt="2019-03-12T11:29:06.250" v="1558" actId="20577"/>
          <ac:spMkLst>
            <pc:docMk/>
            <pc:sldMk cId="3029720869" sldId="274"/>
            <ac:spMk id="2" creationId="{C3463255-B425-4897-85F8-EC4BF1A5B803}"/>
          </ac:spMkLst>
        </pc:spChg>
        <pc:spChg chg="del">
          <ac:chgData name="Rik Koning" userId="dd292c73-c0c4-4253-9462-2aab527a3dbb" providerId="ADAL" clId="{CD6C5D29-36A2-4734-968C-FA810D9DCD6C}" dt="2019-03-12T11:38:38.592" v="1619" actId="478"/>
          <ac:spMkLst>
            <pc:docMk/>
            <pc:sldMk cId="3029720869" sldId="274"/>
            <ac:spMk id="3" creationId="{2952DEA7-A43B-4BAD-AE09-290D085758E9}"/>
          </ac:spMkLst>
        </pc:spChg>
        <pc:spChg chg="add del mod">
          <ac:chgData name="Rik Koning" userId="dd292c73-c0c4-4253-9462-2aab527a3dbb" providerId="ADAL" clId="{CD6C5D29-36A2-4734-968C-FA810D9DCD6C}" dt="2019-03-12T11:38:41.393" v="1620" actId="478"/>
          <ac:spMkLst>
            <pc:docMk/>
            <pc:sldMk cId="3029720869" sldId="274"/>
            <ac:spMk id="6" creationId="{41E02D4B-A53A-4CFB-B67F-712BD0201E35}"/>
          </ac:spMkLst>
        </pc:spChg>
        <pc:picChg chg="del">
          <ac:chgData name="Rik Koning" userId="dd292c73-c0c4-4253-9462-2aab527a3dbb" providerId="ADAL" clId="{CD6C5D29-36A2-4734-968C-FA810D9DCD6C}" dt="2019-03-12T11:38:42.399" v="1621" actId="478"/>
          <ac:picMkLst>
            <pc:docMk/>
            <pc:sldMk cId="3029720869" sldId="274"/>
            <ac:picMk id="7" creationId="{A0B48267-6504-4428-BDCA-8CFDEE67B8D5}"/>
          </ac:picMkLst>
        </pc:picChg>
        <pc:picChg chg="add del mod">
          <ac:chgData name="Rik Koning" userId="dd292c73-c0c4-4253-9462-2aab527a3dbb" providerId="ADAL" clId="{CD6C5D29-36A2-4734-968C-FA810D9DCD6C}" dt="2019-03-12T11:38:51.140" v="1625"/>
          <ac:picMkLst>
            <pc:docMk/>
            <pc:sldMk cId="3029720869" sldId="274"/>
            <ac:picMk id="8" creationId="{89719DC2-64C6-4D28-AA53-A0DEBB901510}"/>
          </ac:picMkLst>
        </pc:picChg>
        <pc:picChg chg="add del">
          <ac:chgData name="Rik Koning" userId="dd292c73-c0c4-4253-9462-2aab527a3dbb" providerId="ADAL" clId="{CD6C5D29-36A2-4734-968C-FA810D9DCD6C}" dt="2019-03-12T11:39:10.906" v="1627"/>
          <ac:picMkLst>
            <pc:docMk/>
            <pc:sldMk cId="3029720869" sldId="274"/>
            <ac:picMk id="9" creationId="{95C88270-3E5A-4404-9995-A6F125BDEDAD}"/>
          </ac:picMkLst>
        </pc:picChg>
        <pc:picChg chg="add mod">
          <ac:chgData name="Rik Koning" userId="dd292c73-c0c4-4253-9462-2aab527a3dbb" providerId="ADAL" clId="{CD6C5D29-36A2-4734-968C-FA810D9DCD6C}" dt="2019-03-12T11:40:16.198" v="1640" actId="1076"/>
          <ac:picMkLst>
            <pc:docMk/>
            <pc:sldMk cId="3029720869" sldId="274"/>
            <ac:picMk id="10" creationId="{6F373BFC-6B3D-4419-A154-A0CD59DCB596}"/>
          </ac:picMkLst>
        </pc:picChg>
        <pc:picChg chg="add mod">
          <ac:chgData name="Rik Koning" userId="dd292c73-c0c4-4253-9462-2aab527a3dbb" providerId="ADAL" clId="{CD6C5D29-36A2-4734-968C-FA810D9DCD6C}" dt="2019-03-12T11:40:19.210" v="1641" actId="14100"/>
          <ac:picMkLst>
            <pc:docMk/>
            <pc:sldMk cId="3029720869" sldId="274"/>
            <ac:picMk id="11" creationId="{4C245BE1-4925-4815-A11E-EA01492C532F}"/>
          </ac:picMkLst>
        </pc:picChg>
        <pc:picChg chg="add mod">
          <ac:chgData name="Rik Koning" userId="dd292c73-c0c4-4253-9462-2aab527a3dbb" providerId="ADAL" clId="{CD6C5D29-36A2-4734-968C-FA810D9DCD6C}" dt="2019-03-12T11:40:27.036" v="1642" actId="1076"/>
          <ac:picMkLst>
            <pc:docMk/>
            <pc:sldMk cId="3029720869" sldId="274"/>
            <ac:picMk id="12" creationId="{A9685362-765A-4F7C-9B4E-0BA0A0ED14E1}"/>
          </ac:picMkLst>
        </pc:picChg>
      </pc:sldChg>
      <pc:sldChg chg="addSp delSp modSp add">
        <pc:chgData name="Rik Koning" userId="dd292c73-c0c4-4253-9462-2aab527a3dbb" providerId="ADAL" clId="{CD6C5D29-36A2-4734-968C-FA810D9DCD6C}" dt="2019-03-12T11:42:04.952" v="1674" actId="1076"/>
        <pc:sldMkLst>
          <pc:docMk/>
          <pc:sldMk cId="2849449985" sldId="275"/>
        </pc:sldMkLst>
        <pc:spChg chg="mod">
          <ac:chgData name="Rik Koning" userId="dd292c73-c0c4-4253-9462-2aab527a3dbb" providerId="ADAL" clId="{CD6C5D29-36A2-4734-968C-FA810D9DCD6C}" dt="2019-03-12T11:41:04.360" v="1670" actId="20577"/>
          <ac:spMkLst>
            <pc:docMk/>
            <pc:sldMk cId="2849449985" sldId="275"/>
            <ac:spMk id="2" creationId="{C3463255-B425-4897-85F8-EC4BF1A5B803}"/>
          </ac:spMkLst>
        </pc:spChg>
        <pc:spChg chg="del">
          <ac:chgData name="Rik Koning" userId="dd292c73-c0c4-4253-9462-2aab527a3dbb" providerId="ADAL" clId="{CD6C5D29-36A2-4734-968C-FA810D9DCD6C}" dt="2019-03-12T11:41:08.447" v="1671" actId="478"/>
          <ac:spMkLst>
            <pc:docMk/>
            <pc:sldMk cId="2849449985" sldId="275"/>
            <ac:spMk id="3" creationId="{2952DEA7-A43B-4BAD-AE09-290D085758E9}"/>
          </ac:spMkLst>
        </pc:spChg>
        <pc:spChg chg="add del mod">
          <ac:chgData name="Rik Koning" userId="dd292c73-c0c4-4253-9462-2aab527a3dbb" providerId="ADAL" clId="{CD6C5D29-36A2-4734-968C-FA810D9DCD6C}" dt="2019-03-12T11:41:09.844" v="1672" actId="478"/>
          <ac:spMkLst>
            <pc:docMk/>
            <pc:sldMk cId="2849449985" sldId="275"/>
            <ac:spMk id="7" creationId="{67079ED1-3464-4C7A-8F42-59AFFDB4A085}"/>
          </ac:spMkLst>
        </pc:spChg>
        <pc:picChg chg="del">
          <ac:chgData name="Rik Koning" userId="dd292c73-c0c4-4253-9462-2aab527a3dbb" providerId="ADAL" clId="{CD6C5D29-36A2-4734-968C-FA810D9DCD6C}" dt="2019-03-12T11:41:08.447" v="1671" actId="478"/>
          <ac:picMkLst>
            <pc:docMk/>
            <pc:sldMk cId="2849449985" sldId="275"/>
            <ac:picMk id="6" creationId="{610AC5A6-AF17-4514-9DBC-77D8AD68FE9E}"/>
          </ac:picMkLst>
        </pc:picChg>
        <pc:picChg chg="add mod">
          <ac:chgData name="Rik Koning" userId="dd292c73-c0c4-4253-9462-2aab527a3dbb" providerId="ADAL" clId="{CD6C5D29-36A2-4734-968C-FA810D9DCD6C}" dt="2019-03-12T11:42:04.952" v="1674" actId="1076"/>
          <ac:picMkLst>
            <pc:docMk/>
            <pc:sldMk cId="2849449985" sldId="275"/>
            <ac:picMk id="8" creationId="{A8357BBA-6C9D-4461-A5AC-4EAF1A92EC8F}"/>
          </ac:picMkLst>
        </pc:picChg>
      </pc:sldChg>
      <pc:sldChg chg="addSp delSp modSp add">
        <pc:chgData name="Rik Koning" userId="dd292c73-c0c4-4253-9462-2aab527a3dbb" providerId="ADAL" clId="{CD6C5D29-36A2-4734-968C-FA810D9DCD6C}" dt="2019-03-12T11:47:33.454" v="1692" actId="1076"/>
        <pc:sldMkLst>
          <pc:docMk/>
          <pc:sldMk cId="1103996190" sldId="276"/>
        </pc:sldMkLst>
        <pc:spChg chg="mod">
          <ac:chgData name="Rik Koning" userId="dd292c73-c0c4-4253-9462-2aab527a3dbb" providerId="ADAL" clId="{CD6C5D29-36A2-4734-968C-FA810D9DCD6C}" dt="2019-03-12T11:42:40.078" v="1688" actId="20577"/>
          <ac:spMkLst>
            <pc:docMk/>
            <pc:sldMk cId="1103996190" sldId="276"/>
            <ac:spMk id="2" creationId="{C3463255-B425-4897-85F8-EC4BF1A5B803}"/>
          </ac:spMkLst>
        </pc:spChg>
        <pc:picChg chg="add mod">
          <ac:chgData name="Rik Koning" userId="dd292c73-c0c4-4253-9462-2aab527a3dbb" providerId="ADAL" clId="{CD6C5D29-36A2-4734-968C-FA810D9DCD6C}" dt="2019-03-12T11:47:33.454" v="1692" actId="1076"/>
          <ac:picMkLst>
            <pc:docMk/>
            <pc:sldMk cId="1103996190" sldId="276"/>
            <ac:picMk id="3" creationId="{32D67BD8-7201-4020-B283-2CC41C2C15AD}"/>
          </ac:picMkLst>
        </pc:picChg>
        <pc:picChg chg="del">
          <ac:chgData name="Rik Koning" userId="dd292c73-c0c4-4253-9462-2aab527a3dbb" providerId="ADAL" clId="{CD6C5D29-36A2-4734-968C-FA810D9DCD6C}" dt="2019-03-12T11:42:41.897" v="1689" actId="478"/>
          <ac:picMkLst>
            <pc:docMk/>
            <pc:sldMk cId="1103996190" sldId="276"/>
            <ac:picMk id="8" creationId="{A8357BBA-6C9D-4461-A5AC-4EAF1A92EC8F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12T08:30:55.3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158 167,'135'-1,"150"3,-226 4,-1 3,58 15,-3 0,-19-11,1-2,0-5,69-4,-125-1,-1 3,0 0,0 3,0 1,1 0,2-1,-1-2,20-1,-52-4,47 1,0 1,38 8,-50-5,0-2,32-2,-47-1,1 0,-1 1,0 2,0 1,0 1,0 1,6 3,-9-3,0 0,0-2,1 0,-1-2,1-1,0 0,-1-2,11-2,8 1,0 2,8 2,-26 5,-20-1,-17-1,-61 7,0-3,-1-3,0-3,-44-4,69 1,-574 0,599 1,-1 1,0 1,-7 3,-61 6,-68 0,68-4,-32-3,82-3,0 1,0 3,-31 8,16-4,-30 2,64-10,1 1,-1 1,0 1,1 0,-5 4,21-8,0 1,0 1,1-1,-1 1,1 0,-1 0,1 0,0 1,0 0,1 0,-1 0,1 0,0 1,0-1,1 1,-1 0,1 0,0 0,1 1,-1-1,1 2,1-4,1-1,-1 1,1 0,0 0,0 0,1-1,-1 1,0 0,1 0,0 0,0-1,0 1,0-1,0 1,0 0,1-1,0 0,-1 1,1-1,0 0,0 0,0 0,0 0,1 0,-1 0,1-1,-1 1,1-1,-1 1,1-1,3 1,11 5,0 0,1-2,0 0,15 3,-19-5,57 10,1-2,0-3,1-4,-1-2,3-3,44 5,107 16,-100-7,80-2,-72-14,-28 1,52 6,-99 3,38 9,-50-7,0-2,1-1,7-3,-29-1,1 1,-1 1,3 1,18 4,-45-9,-1 0,1 0,-1 0,1 0,-1 1,1-1,-1 1,1-1,-1 1,1 0,-1-1,0 1,0 0,1 0,-1 0,1 0,-2-1,0 1,0-1,0 1,0-1,0 1,0-1,0 1,0-1,0 1,0-1,0 1,0-1,0 1,0-1,0 1,-1-1,1 0,0 1,0-1,0 1,-1-1,1 1,0-1,-1 0,1 1,0-1,-1 0,1 1,-1-1,1 0,-47 27,34-21,-7 3,-1 0,0-2,0 0,0-1,-1-1,0-1,-16 1,-42 1,-40-2,86-3,-249 11,-107 1,229-16,-14 1,-7 7,123 1,0 2,-6 5,-55 7,108-18,1 0,-1 1,0 0,1 0,-1 1,1 1,-5 2,14-6,0 0,0 0,0 0,0 0,0 1,1-1,-1 0,0 1,1-1,-1 1,1-1,0 1,-1 0,1-1,0 1,0 0,0 0,1 0,-1 0,0 0,1 0,-1 0,1 0,0 0,0 0,0 0,0 0,0 0,0 0,0 0,1 0,-1 0,1 0,0 0,-1 0,1 0,0 0,0-1,1 1,-1 0,0 0,1-1,0 1,3 5,1-1,0-1,1 1,-1-1,1 0,0 0,1-1,-1 0,1 0,0 0,3 0,22 7,1-1,9 1,22 7,-30-7,21 7,0-1,42 5,2-2,-50-9,1-1,4-3,3-6,-47-2,-1 1,1 0,-1 0,1 1,-1 0,0 1,0 0,0 0,4 2,-13-4,-1 0,1 0,-1 1,1-1,0 0,-1 0,1 0,-1 0,1 1,-1-1,1 0,-1 1,1-1,-1 0,0 1,1-1,-1 0,1 1,-1-1,0 1,1-1,-1 1,0-1,0 1,1-1,-1 1,0-1,0 1,0-1,0 1,0-1,0 1,0-1,0 1,0-1,0 1,-18 10,-39 3,54-14,-100 13,0-5,-1-4,-71-6,39 1,124 1,0 0,0 2,0-1,0 1,0 1,0 0,1 0,-1 1,-8 5,15-7,0 0,0 1,1 0,0 0,-1 0,1 0,0 0,1 1,-1 0,1 0,0 0,0 0,0 0,0 0,1 1,0-1,0 1,0 0,1-1,-1 1,1 0,0 0,1 1,0-3,0 0,0 0,1-1,0 1,-1 0,1-1,0 1,0-1,1 1,-1-1,0 1,1-1,0 0,0 0,-1 0,1 0,0 0,1 0,-1 0,0 0,1-1,-1 1,1-1,-1 0,1 1,2-1,11 6,0-1,1-1,-1-1,5 1,-6-2,34 8,-1-3,2-2,46 1,154-8,-119-1,-78 1,396 5,-307 3,0 6,24 10,390 54,-401-64,89-6,-77-3,36 9,562 38,246-47,-534-6,-460 1,0 2,0 0,-1 1,1 0,0 2,-14-4,0 1,1 0,-1-1,0 1,0 1,0-1,0 0,0 1,0 0,0-1,-1 1,1 0,-1 0,1 0,-1 1,0-1,0 1,0-1,0 1,-1-1,1 1,-1 0,1 0,-1 0,0 0,0 0,-1 0,1 1,-1-2,0-1,0 1,0 0,-1-1,1 1,-1 0,1-1,-1 1,0-1,1 1,-1-1,0 1,0-1,0 0,0 1,0-1,-1 0,1 0,0 1,-1-1,1 0,-1 0,1-1,-1 1,0 0,1 0,-1-1,0 1,1-1,-1 1,0-1,-1 1,-10 1,0 1,0-1,-1-1,-2 0,6 0,-180 9,-107 9,-28 1,-267-18,291-5,-154-10,12 0,-4-10,51 0,138 11,-55 0,-1085 12,1392 0,-1 1,1-1,0 1,0 0,0 0,0 1,0-1,0 1,0 0,1 1,-5 2,8-4,1 0,-1 0,1 0,-1 1,1-1,0 0,0 1,0-1,0 1,0-1,0 1,0 0,0-1,1 1,-1 0,1-1,-1 1,1 0,0 0,0-1,0 1,0 0,0 0,0 0,0-1,0 1,1 0,-1 0,1-1,0 1,0 0,-1-1,1 1,0-1,0 1,0-1,1 1,-1-1,0 0,2 1,3 6,1 0,0-1,1 0,0-1,0 1,1-1,-1-1,6 3,78 34,-66-31,75 27,2-5,1-4,42 4,-24-4,-38-14,-60-11,0 0,-1 1,1 1,-2 1,17 7,-37-14,0 1,-1 0,1-1,0 1,-1 0,1 0,-1 0,0 0,1 0,-1 0,0 0,0 1,0-1,0 0,0 1,0-1,0 0,0 1,0 0,-1-1,0 0,0 0,0-1,-1 1,1 0,0 0,0 0,-1 0,1-1,-1 1,1 0,-1 0,1-1,-1 1,1 0,-1-1,1 1,-1 0,0-1,0 1,1-1,-1 1,0-1,0 0,0 1,-5 2,-1 0,0 0,0-1,0 0,-1 0,1-1,0 0,-1 0,-326 20,210-11,-36 3,-41-7,186-5,0 1,0 1,0 0,1 1,-1 0,1 1,0 1,0 0,1 0,-4 3,-8 4,23-13,-1 1,1 0,0 0,0 0,0 0,-1 0,1 0,1 1,-1-1,0 1,0-1,0 1,1 0,-1 0,1-1,0 1,-1 0,1 0,0 0,0 0,0 0,1 1,-1-1,1 0,-1 0,1 0,0 1,-1-1,1 0,1 0,-1 1,0-1,0 0,1 0,0 1,-1-1,1 0,0 0,0 0,0 0,1 0,1 3,1 0,0 0,0 0,1 0,0-1,0 0,0 0,0 0,1-1,-1 1,1-1,0-1,0 1,5 1,85 23,1-4,1-5,94 8,-14-13,139-8,-208-3,20 7,70 1,181 14,-106-12,54 0,-169-5,121 22,-117-10,97-2,47-19,116 4,-265 10,38 12,128 11,-58-14,-78-5,81-6,-218-11,0 2,-1 1,1 3,48 10,-58-7,-30-6,1 0,-1 0,1 1,-1 0,0 1,-1 0,1 0,3 3,-14-7,1 0,-1 1,1-1,-1 0,1 0,-1 1,1-1,-1 0,1 0,-1 1,1-1,-1 1,0-1,1 0,-1 1,0-1,1 1,-1-1,0 1,1-1,-1 1,0-1,0 1,0-1,0 1,1-1,-1 1,0-1,0 1,0-1,0 1,0-1,0 1,-1-1,1 1,0 0,0-1,0 1,0-1,-1 1,-25 9,-42-4,66-6,-440 3,-85 3,-801 10,853-18,-661 2,1088 2,0 2,-5 2,2 1,-35-1,-118 5,84-2,-4-6,51-3,-97-2,-140 18,207-9,-102-7,-44 3,132 13,71-9,42-6,0-1,0 1,1 0,-1 0,0 1,1-1,0 1,-1 0,1-1,0 1,0 1,0-1,-3 3,6-5,-1 1,0 0,0 0,1 0,-1 1,1-1,-1 0,1 0,0 0,-1 0,1 0,0 0,0 1,0-1,0 0,0 0,0 0,0 0,0 1,1-1,-1 0,0 0,1 0,-1 0,1 0,0 0,-1 0,1 0,0 0,-1 0,1 0,0 0,0 0,0-1,0 1,0 0,0 0,0-1,0 1,0-1,0 1,0-1,2 1,17 8,0 0,0-2,1 0,1-1,-1-1,1-1,14 1,12 3,60 10,2-5,95 0,224-14,-205-2,2959 3,-4314 43,1024-37,-1658 40,1646-42,-10 5,-110 3,-760-13,970 3,0 2,0 1,0 1,1 1,0 1,-25 11,-15 3,67-21,0-1,0 0,0 0,0 0,0 1,0-1,0 0,0 0,0 0,0-1,0 1,0 0,0 0,0 0,0-1,0 1,0 0,0-1,0 1,0-1,0 1,1-1,-1 1,0-1,0 0,1 1,-1-1,0 0,1 1,-1-1,1 0,-1 0,1 0,-1 0,1 1,0-1,-1 0,1 0,0 0,0 0,0 0,-1 0,1 0,1-1,-3-52,3 42,3-842,-4 607,2 207,2-1,3-7,-1 7,-2 1,-1-12,-5-104,4-181,24 98,-16 150,-2 29,-1-55,-8-834,1 943,1 0,-1 0,1 0,0 1,1-1,-1 0,1 0,1 1,0-3,-2 7,0-1,-1 1,1 0,0 0,0-1,0 1,0 0,0 0,1 0,-1 0,0 0,0 0,1 0,-1 1,0-1,1 0,-1 1,1-1,-1 1,1-1,0 1,-1-1,1 1,-1 0,1 0,0 0,-1 0,1 0,-1 0,1 1,0-1,-1 0,1 1,-1-1,1 1,-1-1,1 1,-1 0,1 0,1 1,1 0,-1 0,0 1,0 0,0-1,-1 1,1 0,-1 0,1 0,-1 0,0 1,0-1,0 2,20 49,-18-43,3 10,-1 1,-1-1,-1 1,-1 0,-1 0,-1 0,-2 1,0-1,-1 0,-2 0,0-1,-1 1,-4 5,-6 24,1 1,3 0,3 0,2 1,3 1,2 29,15 119,-4-95,-6 12,-1-52,7 31,2 50,-11 522,-3-325,-5-305,1-33,0-27,-2-78,4 0,7-44,0 11,-4 7,1-51,16-106,-10 205,-5-46,3-44,-2 155,0 0,0 0,1 0,1 0,0 1,0-1,1 1,1 0,0 0,0 0,1 1,0 0,1 0,2-1,19-17,1 1,1 2,20-12,-9 6,-30 21,0 0,-1-2,0 1,5-9,-13 17,-1 0,0-1,0 0,0 1,0-1,0 0,-1 0,1 0,-1 0,0 0,0 0,0 0,0 0,-1 0,1 0,-1-1,0 1,0 0,0 0,-1-1,1 1,-2-3,1 5,0 0,0 0,0 0,0 0,0 0,-1 0,1 0,0 0,-1 1,1-1,-1 0,1 1,-1-1,1 1,-1-1,1 1,-1 0,1 0,-1 0,0-1,1 2,-1-1,0 0,1 0,-1 0,1 1,-1-1,1 0,-1 1,1-1,-1 1,-1 1,-49 21,28-8,1 1,0 0,2 2,0 0,2 1,0 1,1 1,1 0,-6 12,3-1,2 1,1 1,2 0,2 1,1 1,-2 14,-1 30,3 0,4 0,4 1,4 0,10 70,-10-147,0 1,1-1,-1 0,1 0,0 0,0 0,1 0,-1 0,1 0,0 0,0 0,0-1,1 1,-1-1,1 1,3 2,-2-3,0-1,0 0,0 0,1 0,-1 0,1-1,-1 0,1 0,-1 0,1 0,0 0,-1-1,1 0,0 0,0 0,1-1,6 1,-1 0,1-1,0-1,-1 0,1 0,-1-1,0 0,1-1,-2 0,1 0,-1-1,1-1,-1 0,-1 0,1-1,-1 1,-1-2,1 0,-1 0,-1 0,0 0,1-3,0 0,-2 1,0-1,0 0,-1-1,-1 1,0-1,-1 1,0-1,-1 0,1-6,-1-18,-2 0,-3-30,0 32,2 1,2-1,3-21,-3 49,1 0,0-1,0 1,1 0,0 0,0 1,0-1,1 0,0 1,0 0,1 0,1-2,13-11,0 1,16-10,-12 10,67-50,3 4,12-1,202-106,18-11,-232 124,-3-4,32-31,-51 33,2 3,3 3,2 4,74-35,-61 42,-5 3,49-31,-101 46,-29 20,0 0,1 0,-1 0,1 0,-1 1,1 0,0 0,1 0,-1 1,0 0,1 0,0 0,-1 1,1 0,0 0,1 0,1071 16,-692-17,-275-3,95-15,-97 8,97 0,929 13,-1129-1,0 0,0 0,0 1,0 0,0 0,0 1,0-1,0 1,-1 1,1-1,-1 1,0 0,0 0,0 1,2 1,-1 1,0 1,-1 0,0 0,0 0,0 1,-1 0,0 0,-1 0,0 0,2 7,10 31,-2 0,-2 1,-3 1,-1 1,16 75,-4-15,-2 12,-11-24,-4 0,-6 37,0 7,5-31,1-18,-8 48,-8-54,7-50,2 1,0 16,5 991,1-1030,0-1,0 1,2-1,0 0,0 1,2-2,-1 1,2 0,0-1,1 0,1 3,-1 1,0 0,-1 0,-1 0,-1 1,0 4,1 27,-3 0,-2 0,-2 0,-5 21,6-66,-1 1,1-1,-1 0,0 0,0 0,0 0,-1 0,1 0,-1-1,0 1,0 0,0-1,0 1,0-1,-1 0,1 1,-1-1,-3 2,0 0,0-1,0 1,0-1,-1-1,0 1,1-1,-5 1,-14 2,-1-1,0 0,0-2,-8-1,29-1,-175 11,-108 2,-652-13,940 0,-32-2,32 2,0 0,1-1,-1 1,0 0,0 0,1 0,-1-1,0 1,0 0,0 0,1-1,-1 1,0 0,0 0,0-1,0 1,0 0,0 0,0-1,1 1,-1 0,0-1,0 1,0 0,0 0,0-1,-1 1,1 0,0-1,0 1,0 0,0 0,0-1,0 1,0 0,-1 0,1-1,0 1,0 0,0 0,-1-1,1 1,0 0,0 0,-1 0,1 0,0-1,0 1,-1 0,1 0,0 0,-1 0,1 0,0 0,0 0,-1 0,1 0,-1-1,32-11,0 0,0 2,1 1,0 2,1 0,5 2,17-5,114-20,95-21,-217 39,-1-1,0-3,-1-1,23-14,-28 11,-17 10,-1-1,0 0,0-2,-2-1,0 0,13-12,-29 20,-1 1,0-1,0 1,0-1,-1 0,0 0,0 0,0 0,-1 0,0 0,0 0,-1-1,0 1,0 0,-1-1,0-2,0-2,1 0,1 1,-1-1,2 0,1-5,12-23,2 1,3 1,0 0,3 1,1 1,11-10,8-15,-36 50,0 0,0 0,-1-1,-1 0,0 0,0-1,0-3,-5 12,1 0,-1 0,1 0,-1 0,0 0,0 0,-1 0,1 0,-1 0,1 0,-1 0,0 0,0 0,-1 0,1 0,-1 1,1-1,-1 1,0-1,0 1,0-1,0 1,-1 0,1 0,-1 0,1 0,-1 0,0 1,0-1,-2 0,-4-3,-1 2,1-1,-1 1,0 1,0-1,0 2,0-1,-11 1,-87 1,60 2,-1876 0,1722-9,-78-17,-200-39,258 37,0 10,-155 8,-30-5,246 6,143 6,-44 0,59 1,0 0,0 0,0 1,0-1,0 1,1 0,-1 0,0 0,0 0,1 0,-1 1,0-1,1 1,0-1,-1 1,1 0,-1 1,2-2,1 0,-1 0,1 0,0 0,-1 0,1 0,0 0,-1 0,1 0,0 1,0-1,0 0,0 0,0 0,1 0,-1 1,0-1,0 0,1 0,-1 0,1 0,-1 0,1 0,0 0,-1 0,1 0,0 0,0 0,0-1,0 2,32 25,-16-17,0-1,1-1,0 0,1-1,0-1,0-1,15 3,40 5,33 0,-74-9,605 38,-220-20,627 55,-743-45,-148-13,149 0,-82-21,151 3,-152 22,-127-12,-42-5,0-1,18-2,-29-2,31 1,-66-2,0 0,1-1,-1 0,0 1,0-2,0 1,0 0,0-1,0 0,2-1,-4 0,0 1,0-1,0 0,-1 0,1 0,-1 0,0 0,0 0,0 0,0-1,-1 1,0-1,1 1,-1-1,-1 1,1-1,0 0,-1-2,2-14,-2 1,0-1,-1-2,0 0,-15-199,6 125,5 0,6-65,1 149,1 2,0-1,1 0,0 0,0 1,1 0,1 0,2-3,17-35,-14 22,-2 1,-1-1,2-15,-8 29,0 0,-1 0,0 0,-1 0,-1-1,0 1,0 0,-2 0,0-1,1 8,-1 0,1 0,-1 0,-1 1,1-1,-1 1,1 0,-1 0,-1 0,1 0,0 1,-1 0,0 0,0 0,0 0,0 1,-1-1,1 1,-1 1,1-1,-1 1,-4-1,-19-4,-1 1,1 1,-26 1,51 2,-722-3,583 7,-506 20,-132 2,-280-45,664 0,93 10,301 10,-1 0,1 0,0-1,0 1,0-1,0 1,0-1,0 0,0 0,0 0,0-1,0 1,1 0,-1-1,1 0,-1 0,1 1,-1-1,1-1,0 1,0 0,0 0,1-1,-1 1,0-1,1 1,0-1,0 0,0 0,0 1,0-1,0 0,0-2,1-1,0 0,0 0,1 0,-1 0,1 0,1 0,-1 1,1-1,0 1,0-1,1 1,0-1,0 1,0 0,1 0,3-3,13-13,1 0,1 2,1 0,1 1,0 2,2 0,0 1,0 2,2 0,0 2,20-6,-1 3,0 3,1 1,0 3,1 1,-1 2,1 2,3 3,174 10,-1 9,60 19,163 5,-219-25,70-2,178-15,-254-4,53-10,21-1,-183 10,59-11,-95 8,-37 4,1-2,-1-2,-1-1,1-1,-1-2,5-4,-34 10,0 2,0-1,0 1,0 1,6-1,-7 1,1 0,-1 0,1-1,-1-1,4-1,-12 3,1-1,-1 1,0-1,1 0,-1 1,0-1,0 0,0 0,0 0,-1-1,1 1,0 0,-1-1,0 1,0-1,0 1,0-1,0 1,0-1,-1 0,1 1,-1-1,0 0,0 0,0 1,0-1,0 0,-1 1,0-2,0-3,0 0,0 1,-1-1,0 1,-1-1,1 1,-1-1,-1 1,1 0,-1 0,-2-1,-3-2,0 1,-1 0,0 1,-1 0,0 0,0 1,0 1,-1 0,-3-1,-32-11,-35-8,75 23,-21-4,-2 0,1 1,0 2,-26 0,-121 5,61 1,-2511-3,2622 0,0 0,1 0,-1 0,0 0,0-1,1 1,-1-1,0 0,1 0,-1-1,1 1,-1-1,1 1,0-1,0 0,0 0,-1-2,0 0,1 0,0 0,0 0,0-1,0 1,1-1,0 0,0 0,-1-4,1 5,-2-6,1 0,0 0,0 0,1-1,-1-9,3 17,0 0,0 0,1 0,-1 0,1 0,-1 0,1 0,0 0,0 1,1-1,-1 0,1 1,-1-1,1 1,0-1,0 1,0 0,0 0,0 0,1 0,-1 0,1 0,2-1,8-4,0 1,0 0,1 1,0 1,0 0,14-3,94-10,-92 13,127-11,-1 7,1 6,0 6,72 13,-91-2,81 9,142-5,858-20,-1210 0,-1 0,1 0,-1-1,0 1,0-2,0 1,0-1,0 0,-1-1,1 1,-1-2,0 1,0-1,0 0,-1 0,3-3,-2 3,-7 5,1 0,0-1,-1 1,1 0,-1-1,1 1,-1-1,1 1,-1 0,1-1,-1 1,0-1,1 1,-1-1,0 0,1 1,-1-1,0 1,0-1,1 0,-1 1,0-1,0 1,0-1,0 0,0 1,0-1,0 1,0-1,0 0,0 1,0-1,-1 0,1 1,0-1,0 1,-1-1,1 1,0-1,-1 1,1-1,-1 1,1-1,-1 1,1-1,-1 1,1-1,-1 1,1 0,-1-1,1 1,-1 0,0-1,-42-15,34 14,-81-24,-1 4,-1 4,-1 4,-5 3,-379-18,330 23,-646-2,489 10,255-4,0-2,-8-3,-45-4,34 1,0-2,1-2,1-4,0-2,-50-23,79 32,-2 1,0 2,0 1,-38-1,33 3,-13-6,-15-1,-27-3,45 6,-55-11,69 11,0 2,-1 1,0 2,-6 2,-867 3,878-3,0-1,-21-5,20 3,0 1,-17 1,-58 4,36 1,-45-5,40-8,53 6,-1 1,-20 1,-352 3,379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12T11:24:20.53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0,'3884'0,"-3832"0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12T14:17:04.309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0,'935'0,"-912"2,0 0,0 1,5 3,-3-2,0 0,17 0,51-5,-56-1,0 2,1 2,-1 1,8 3,-9 0,1-2,0-2,20-2,52 3,-46 8,-46-7,0-1,0 0,7-1,2-2,1 2,-1 1,20 5,-7-2,-1-1,1-3,0-1,35-4,11 1,-32 4,41 8,-43-4,51 0,-56-7,-26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12T14:18:08.45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2,'35'1,"1"2,12 4,-9-1,32 0,-26-7,0-2,22-5,-18 2,-1 2,2 2,1566 3,-1597 0,1 0,-1 2,10 3,46 5,33 1,-62-6,0-2,8-2,199-3,-233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12T08:33:40.84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0,'2331'0,"-2264"3,51 9,-26-1,-75-10,162 15,53-8,732-8,-964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12T08:33:45.61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1,'71'1,"-1"3,50 11,-49-8,1-3,0-3,18-4,39 0,-115 3,0-1,1 1,0 1,-1 0,1 1,-1 1,2 1,0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12T08:35:36.35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131 53,'170'2,"187"-5,-100-22,-138 11,111 2,1321 13,-843-1,-659 2,-1 3,1 2,12 5,-8-2,1-2,26-1,9-5,-40-3,0 3,0 2,13 4,-15-1,0-3,1-2,2-2,-2 1,1 1,42 8,-29-4,0-2,15-4,-71 0,-2754 0,2718 2,0 1,-23 5,-44 4,-206-13,136-2,-19 8,132 1,1 2,-3 4,13-3,-2-2,1-1,-14-2,38-4,-31 1,0 1,-46 9,62-6,-1-2,0-2,-9-1,-58 2,92 0,1 0,0 1,0 0,0 0,0 1,-5 3,4-2,0 0,-1-1,1-1,-1 1,-1-2,-14 0,23-2,-1 0,0 0,0 1,0-1,0 1,0 0,1 0,-1 0,0 1,1 0,-1 0,0 1,5-3,0 1,0-1,0 1,1-1,-1 1,0-1,0 1,1-1,-1 0,0 1,1-1,-1 1,1-1,-1 0,0 1,1-1,-1 0,1 0,-1 1,1-1,-1 0,1 0,-1 0,1 0,-1 1,1-1,-1 0,1 0,-1 0,1 0,-1 0,1 0,-1 0,1-1,-1 1,1 0,25 4,470 1,-265-8,1342 3,-1553 1,0 1,-1 1,15 4,-13-3,0 0,1-1,1-1,53-2,-28 0,0 2,-1 2,17 5,-2-1,0-3,0-2,1-3,3-3,53 0,2783 3,-2872 2,0 0,25 7,-24-3,0-2,22-1,199-4,-304 1,-54 1,1-5,-31-8,18 2,-1 4,-82 9,36 0,-3474-3,3568 3,-35 7,38-2,-50-3,-40-7,-275 4,305 11,68-6,-58-1,68-6,1 1,0 2,-33 8,19-3,0-3,-1-3,-61-5,4 1,91 1,17 0,1 1,-1 0,0 1,0 0,0 1,-7 2,17-3,0 0,0 0,0 1,1-1,-1 1,0-1,0 1,1 0,-1 0,1 1,0-1,-1 0,1 1,0-1,0 1,1 0,-1-1,1 1,-1 0,1 0,0 0,0 0,0 0,0 1,1-1,-1 0,1 0,0 1,-1 3,1 0,0-1,1 1,-1 0,1 0,1 0,-1-1,1 1,1-1,-1 1,1-1,0 0,0 0,1 0,-1 0,1 0,1-1,-1 0,1 0,0 0,4 3,1-1,0 1,0-2,1 1,0-2,0 1,0-1,0-1,1 0,0-1,0 0,9 1,39 1,0-2,49-6,-36 1,44 6,-30 8,-57-6,1-2,26 0,96-5,-131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12T08:39:55.99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0,'1875'0,"-1829"5,-30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12T09:51:38.2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1,'15'6,"0"0,1-1,-1-1,1 0,0-1,0-1,0-1,117 4,-102-5,112-2,-62-1,1 4,0 3,37 9,9 2,1-6,-1-5,57-8,5 1,54 3,-213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12T09:51:57.36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3807 4,'127'-2,"-17"0,44 7,-42 11,-67-8,43 1,-41-7,47 2,72 13,-91-8,0-4,11-3,-1 0,37 8,11 3,0-5,17-7,-116 1,0 1,0 1,12 5,-8-2,-1-2,22 1,639-5,-338-3,-259 0,-18 0,49 7,-46 11,-64-10,1-2,0 0,2-1,99-1,-137-3,0 2,0 0,0 0,0 1,1 0,-1 2,0-1,1 1,0 1,0 0,1 1,-1 0,1 1,0 0,1 1,-5 4,5-3,1 1,0 0,1 1,0 0,0 0,1 1,1-1,0 2,1-1,0 1,0-1,2 1,0 1,0-1,1 0,1 1,0-1,1 1,0 1,1-5,-1 0,0 0,-1 0,0 0,-1-1,0 1,-2 6,3-13,-1 1,0-1,0 0,-1 0,1 0,0 0,-1 0,0-1,0 1,0-1,0 1,0-1,0 0,0 0,-1-1,1 1,-1-1,1 1,-1-1,0 0,-1 0,-29 5,0-1,0-2,0-1,0-1,-1-3,-18-2,-43-1,-1446 1,798 7,-738-3,1455-1,1-2,-1-1,-19-6,17 4,0 1,-1 1,-2 2,-667 0,337 4,-1364-2,1696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12T09:52:22.165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3951 1,'2119'0,"-2114"0,0 0,0 0,1 0,-1 1,0 0,0 0,0 0,0 1,0-1,0 1,0 0,-1 1,1-1,-1 1,4 2,-3 0,-1 0,0 0,0 1,0-1,-1 1,1 0,-1 0,-1 0,1 0,-1 1,0-1,0 3,15 57,-11-38,2 0,0 0,2-1,9 18,-14-36,0-1,1 1,0-1,0 0,1 0,0-1,0 0,1 0,0-1,0 0,0 0,1 0,0-2,0 1,5 1,11 2,0-1,1-1,-1-2,1-1,0 0,18-2,67 8,29 6,1-7,139-10,-87-1,-161 4,0 0,1 2,-1 2,29 7,-25-5,0-2,0-2,0-1,32-3,-30 0,1 1,0 3,0 1,3 2,41 6,0-3,0-4,1-4,27-5,30 2,-2862 2,2670-2,1-3,-24-6,19 3,-50-1,-451 8,260 2,202-4,-54-12,44 4,-15 4,-639 5,358 4,345-4,1-3,-17-5,11 1,-47 0,-561 8,318 3,286-5,1-3,-11-4,8 1,-65-1,68 10,-17 0,-1-3,-77-13,62 5,-1 4,0 4,-51 7,-14-1,106-5,38 0,-1 1,1 1,0 0,0 2,0 0,0 1,-9 2,23-3,0 0,0 0,-1 0,1 0,0 1,1-1,-1 1,0 0,1 1,0-1,-1 0,1 1,1 0,-1-1,0 1,1 0,0 1,-2 2,1 1,1 0,-1 0,1 0,1 0,0 1,0-1,0 0,1 5,1 6,0 0,2 0,0 0,1 0,1 0,1-1,0 0,3 4,-2-10,0 0,1-1,0 0,0 0,2 0,-1-1,1-1,1 1,-1-2,1 1,1-2,0 1,0-2,0 0,1 0,0-1,0 0,9 1,30 7,1-2,0-3,1-1,6-3,203 6,58-12,-67-2,-151 4,193 1,91 19,-214-9,11-8,-15-1,27 11,64 4,121-12,-317-3,0 3,8 5,4-1,16-2,727-3,-421-7,199 3,-547 2,0 3,30 7,-29-4,0-2,22-2,580-5,-2376 1,1389-18,43 1,-451-19,-109-2,596 27,-17-13,41 2,-106 9,-231 14,519 2,1 1,-30 8,28-4,0-2,-23-1,2-6,42-1,1 1,-1 2,1 1,-1 2,-24 5,16-1,0-2,0-2,-1-1,1-2,-27-3,3 1,-29 4,86-2,1-1,-1 1,0 0,1 0,-1 0,1 0,-1 1,1-1,0 1,-1 0,1 0,0 0,0 1,1-1,-1 1,0-1,-1 3,0 1,0 0,0 0,0 1,1 0,0 0,0 0,0 0,0 6,-3 13,2 1,1 0,1 0,1 13,1-31,0 0,0-1,1 1,0-1,1 1,0-1,0 1,0-1,1 0,1 0,0 0,0-1,3 6,-3-8,1 0,-1 0,1-1,0 1,0-1,0 0,1 0,-1-1,1 0,0 0,0 0,0-1,0 0,0 0,1 0,-1-1,0 0,3 0,57 4,1-3,61-7,6 1,-127 4,163 0,73 14,129 3,-169-11,27 10,51 1,968-13,-643-7,685 3,-1256 2,-1 1,0 2,0 1,73 9,385-9,-275-9,-178 5,1 2,37 8,-31-4,41 2,495-7,-301-6,505 3,-732 3,-1 2,21 5,-18-1,-1-3,13-2,46-5,-86 0,-79 1,-795 3,-736-7,1093-13,-131-1,68 0,23 1,-1346 16,888 2,954 1,0 1,0 2,-12 4,10-2,-1-2,-29 1,-457-7,510 2,-1 0,1 1,0 0,-1 0,1 2,0-1,0 1,1 1,0 0,-1 1,2 0,-1 1,1 0,0 1,0 0,1 0,0 1,0 0,1 1,1 0,-1 0,2 0,-1 1,-3 10,6-12,0 0,1 0,0 1,0-1,1 1,0-1,1 1,0 0,1 0,0-1,0 1,1 0,0 0,1-1,0 3,0-5,0 0,1 0,-1-1,1 1,0-1,1 1,0-1,0 0,0 0,1-1,-1 0,1 1,1-1,-1-1,1 1,-1-1,1 0,1 0,-1-1,6 3,19 4,0-2,0-1,0-2,7 0,13 3,40 2,-1-4,1-4,38-6,22 1,-62 1,-37 0,-1 2,1 3,0 1,21 7,8 1,0-4,1-2,0-5,36-5,19 2,942 1,-1061 2,0 1,0 0,0 1,12 4,0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12T09:52:47.70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73,'0'100,"5"0,5 10,34 326,-9-184,-25-177,-3 0,-4 0,-3 1,-4 3,1 64,2-96,2 0,2-1,3 1,6 25,-4-29,-6-30,0 0,1 1,1-1,0 0,0-1,2 1,3 7,-2-46,-5-444,-5 233,3-895,0 1127,0-1,0 1,0 0,1-1,0 1,0 0,0 0,1 0,0-1,0 2,0-1,0 0,2-1,-2 3,1 0,0 0,0 0,0 1,1-1,-1 1,0 0,1 0,0 0,-1 1,1-1,0 1,0 0,0 0,0 0,0 1,0-1,1 1,246-22,-69 10,137 11,-171 3,-273-4,-160 5,250 2,1 2,0 1,1 2,-1 1,2 2,0 1,-6 5,-52 21,81-37,0 1,1 0,-1 0,1 1,0 0,0 1,0-1,-2 5,6-6,1 0,-1 0,1 1,0 0,1-1,-1 1,1 0,0 0,0 0,1 1,-1-1,1 0,0 1,1-1,-1 3,0 36,2 1,2-1,2 1,5 21,1 1,-2 34,-1-12,4 0,7 13,7 49,-18-63,-4-1,-7 85,0-27,3 241,1-385,-1 0,0 1,1-1,-1 0,0 1,0-1,0 1,0-1,-1 0,1 1,0-1,0 0,-1 0,1 1,-1-1,1 0,-1 0,1 1,-1-1,0 0,0 0,0 0,1 0,-1 0,0 0,-1 0,1-2,-1 1,1-1,0 0,0 0,0 0,0 0,0-1,0 1,0 0,0 0,1-1,-1 1,0 0,1-1,-1 1,1-1,-1 1,1-1,0 1,0-1,-1 1,1-1,0 0,-7-54,3-1,1 0,4 0,2-6,0-48,-5 87,2-1,1 1,1-1,1 1,1-1,2 1,0 0,1 1,1 0,2-1,-4 10,0-1,-2 0,1 0,-2 0,0-1,-1 1,0-14,-1-28,-4-32,0 8,2 20,4 0,1 0,10-39,-5 8,-8 73,0 0,1 0,1 0,1 0,0 0,3-3,-7 20,0 1,0 0,1-1,-1 1,1 0,-1-1,1 1,-1 0,1 0,0 0,0-1,-1 1,1 0,0 0,0 0,0 0,0 0,0 1,0-1,1 0,-1 0,0 1,0-1,1 0,-1 2,0-1,0 1,0 0,0-1,0 1,0 0,0 0,0 0,0-1,0 1,-1 0,1 0,0 0,-1 0,1 0,-1 0,1 1,-1-1,0 0,1 0,-1 1,4 12,0 0,-1 0,-1 1,0 2,1 76,-4 0,-5 1,-6 19,-1 32,-2 26,-1 9,6 59,12 104,-2-1339,0 990,-1 1,1 0,1-1,-1 1,1 0,0-1,0 1,1 0,-1 0,1 0,0 0,1 0,-1 0,1 0,0 1,0 0,0-1,1 1,-1 0,1 0,0 1,0-1,0 1,1 0,-1 0,1 1,0-1,0 1,0 0,0 0,0 0,0 1,1 0,4-1,23 0,0 2,0 0,1 3,-1 0,-1 2,10 4,7 0,110 20,-65-10,1-4,72 1,-74-12,1 3,-2 5,45 13,-58-12,0-4,0-3,1-4,64-6,-2 1,581 3,-673 2,-1 2,27 8,-25-4,0-3,18 0,-33-6,-25-1,-1 2,1 0,-1 0,1 1,-1 0,0 1,10 2,-20-4,0 0,0 0,0 0,-1 0,1 0,0 0,0 0,0 0,-1 0,1 0,0 0,0 0,0 0,-1 0,1 1,0-1,0 0,0 0,-1 0,1 0,0 0,0 0,0 1,0-1,0 0,-1 0,1 0,0 0,0 1,0-1,0 0,0 0,0 0,0 0,0 1,0-1,0 0,0 0,0 0,0 1,0-1,0 0,0 0,0 0,0 1,0-1,0 0,0 0,0 0,0 1,0-1,0 0,0 0,0 0,0 1,1-1,-1 0,0 0,0 0,0 0,0 0,0 1,1-1,-1 0,0 0,0 0,-21 5,-38-3,-1-2,1-3,-2-3,-63-3,-933 1,600 11,322-5,22-1,-59 9,157-3,1 0,-1 1,1 0,0 1,0 1,1 0,-1 1,2 0,-2 2,2-1,-1-1,0 0,-1-1,1 0,-1-1,0-1,-1 0,1-1,-8 1,-30 0,1 3,0 2,0 2,-12 6,59-16,-42 15,43-15,1 0,-1 0,0 0,1 1,0-1,-1 1,1-1,0 1,0 0,0 0,0 0,0 0,0 0,0 1,2-3,0 0,0 1,0-1,1 1,-1-1,0 0,0 1,0-1,0 1,1-1,-1 0,0 1,0-1,1 0,-1 1,0-1,0 0,1 0,-1 1,1-1,-1 0,0 0,1 0,-1 1,0-1,1 0,-1 0,1 0,-1 0,0 0,1 0,-1 0,1 0,-1 0,0 0,1 0,19 3,-18-3,245 23,114-8,-283-17,-30 0,0 2,0 1,0 3,34 8,-24-1,0-3,18-2,-6 0,19 6,-33 0,0 3,38 15,-70-24,0 0,0-2,11 1,-4-1,-1 1,13 5,-36-8,1 1,-1 0,0 0,0 0,0 1,0-1,-1 2,0-1,0 1,0 0,3 3,-8-7,-1-1,1 1,0-1,-1 1,1-1,-1 1,1-1,-1 1,1 0,-1-1,1 1,-1 0,0 0,1-1,-1 1,0 0,1 0,-1-1,0 1,0 0,0 0,0 0,0 0,0-1,0 1,0 0,0 0,0 0,-1-1,1 1,0 0,0 0,-1-1,1 1,0 0,-1-1,1 1,-1 0,1-1,-1 1,0 0,1-1,-1 1,1-1,-1 1,0-1,1 1,-1-1,0 0,0 1,1-1,-1 0,0 0,0 1,0-1,-48 9,48-8,-128 6,-116-10,65 0,-1254 3,1448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69602-7C52-4BDE-AA56-EEEF32D89858}" type="datetimeFigureOut">
              <a:rPr lang="en-NL" smtClean="0"/>
              <a:t>12/03/2019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4F513-3925-4F3F-A8A2-1C0B778A505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16583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4F513-3925-4F3F-A8A2-1C0B778A5052}" type="slidenum">
              <a:rPr lang="en-NL" smtClean="0"/>
              <a:t>12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61356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4F513-3925-4F3F-A8A2-1C0B778A5052}" type="slidenum">
              <a:rPr lang="en-NL" smtClean="0"/>
              <a:t>13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7773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4F513-3925-4F3F-A8A2-1C0B778A5052}" type="slidenum">
              <a:rPr lang="en-NL" smtClean="0"/>
              <a:t>14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65899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4F513-3925-4F3F-A8A2-1C0B778A5052}" type="slidenum">
              <a:rPr lang="en-NL" smtClean="0"/>
              <a:t>15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66903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4F513-3925-4F3F-A8A2-1C0B778A5052}" type="slidenum">
              <a:rPr lang="en-NL" smtClean="0"/>
              <a:t>16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8277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4F513-3925-4F3F-A8A2-1C0B778A5052}" type="slidenum">
              <a:rPr lang="en-NL" smtClean="0"/>
              <a:t>17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56796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4F513-3925-4F3F-A8A2-1C0B778A5052}" type="slidenum">
              <a:rPr lang="en-NL" smtClean="0"/>
              <a:t>19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96226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4F513-3925-4F3F-A8A2-1C0B778A5052}" type="slidenum">
              <a:rPr lang="en-NL" smtClean="0"/>
              <a:t>20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64657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711E7-40F4-4E5E-85DC-31B24B6B3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DE1D25-B1D0-43E6-B855-957DF3EEC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714A6-33F4-44EF-81AC-7F203122C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47A5-F7F9-43FA-A0B9-7CF546642295}" type="datetimeFigureOut">
              <a:rPr lang="en-NL" smtClean="0"/>
              <a:t>12/03/2019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BDFA3-58C5-4038-BB8A-DF0EDBD88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A1DC0-E682-4B47-B40E-9363354E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D889-1CB0-45AE-9539-5F2B769596C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58810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687C1-FCE6-476E-966B-70920870F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84DA2C-7524-4C12-80F7-B5998990E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13C37-37C5-4832-83F7-3509D3A3C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47A5-F7F9-43FA-A0B9-7CF546642295}" type="datetimeFigureOut">
              <a:rPr lang="en-NL" smtClean="0"/>
              <a:t>12/03/2019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C11BB-0F5D-4535-AEF8-50B705E29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D7786-4B0E-490B-88B0-A89780BD2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D889-1CB0-45AE-9539-5F2B769596C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95310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1FCD38-B23C-40A7-8AA1-249A8401FD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FE9AFA-E708-49A6-ACC3-D9764D217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97693-F5D7-4D5D-9B7B-2199F4927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47A5-F7F9-43FA-A0B9-7CF546642295}" type="datetimeFigureOut">
              <a:rPr lang="en-NL" smtClean="0"/>
              <a:t>12/03/2019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DA254-68EE-4DFE-8BDB-0CF298506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AC300-6701-4728-8161-4CC8EDCE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D889-1CB0-45AE-9539-5F2B769596C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0559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DFE9C-3745-40ED-B982-4CC82796F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31ECE-0568-4CDB-AE75-4EF54E7F7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FC867-A43F-4FC0-988E-CEA121025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47A5-F7F9-43FA-A0B9-7CF546642295}" type="datetimeFigureOut">
              <a:rPr lang="en-NL" smtClean="0"/>
              <a:t>12/03/2019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2DA6C-9C39-4E4A-8827-811209E38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D1DEE-5D76-467A-94CF-97F54CC5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D889-1CB0-45AE-9539-5F2B769596C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8033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F62F5-679F-4693-94DE-B88F38EB3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41958-F2E0-4E3C-9E82-1A001A654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D9A25-CBAD-4DFD-9ABA-E5698F3A9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47A5-F7F9-43FA-A0B9-7CF546642295}" type="datetimeFigureOut">
              <a:rPr lang="en-NL" smtClean="0"/>
              <a:t>12/03/2019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B6A28-9AD2-4E28-B52C-093A3664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96CAC-B731-4894-94D4-8AD67696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D889-1CB0-45AE-9539-5F2B769596C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2824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3F058-F357-4125-B94B-25F8C966D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60145-3A42-422E-B1C7-625DE16EB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34668-ADFF-48E6-9036-A4E020221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1DC29-21FE-4E32-8842-3FBFF76A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47A5-F7F9-43FA-A0B9-7CF546642295}" type="datetimeFigureOut">
              <a:rPr lang="en-NL" smtClean="0"/>
              <a:t>12/03/2019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7E85C-3883-46CF-8ADD-7051CC025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19F02-DA94-4CBD-AE5A-9EAE1C704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D889-1CB0-45AE-9539-5F2B769596C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2718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8CE1-C09A-41A6-847D-66D8AFC04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6DBB9-3554-4470-848C-F86B4F539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4E87A-836A-4607-AAFA-153EE850C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402ED0-CC65-481F-815A-A87906123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85DE9C-0FCB-4FAC-AEBB-DFD21020D6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3BD084-CDDE-4FCF-823D-2B92003D7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47A5-F7F9-43FA-A0B9-7CF546642295}" type="datetimeFigureOut">
              <a:rPr lang="en-NL" smtClean="0"/>
              <a:t>12/03/2019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574ACC-A266-4082-AEC3-A25E9EBB5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813694-E7D9-4570-A1FE-67E4A94A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D889-1CB0-45AE-9539-5F2B769596C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2590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2D520-CE19-4EBA-BDFB-824F153B0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D53D80-EA7C-44BC-9E0A-145173EB5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47A5-F7F9-43FA-A0B9-7CF546642295}" type="datetimeFigureOut">
              <a:rPr lang="en-NL" smtClean="0"/>
              <a:t>12/03/2019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798F0-098D-46A8-9A82-76F84D36E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39A0BA-19F1-48D5-9887-E162BD6A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D889-1CB0-45AE-9539-5F2B769596C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88436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25C2D2-A198-464A-87F8-01B94162E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47A5-F7F9-43FA-A0B9-7CF546642295}" type="datetimeFigureOut">
              <a:rPr lang="en-NL" smtClean="0"/>
              <a:t>12/03/2019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D75398-54BD-4DEC-BA4C-C3F8D5433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B6DCD-008A-425F-8384-7A2B2CB3F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D889-1CB0-45AE-9539-5F2B769596C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87693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46598-A38E-4880-BA88-FFAC74F31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11958-FE83-4414-8B6C-E410D6C76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2F0DA-578C-41A0-AD4D-FA903C1E4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BFAC9-0C67-487D-9368-35FE92BB0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47A5-F7F9-43FA-A0B9-7CF546642295}" type="datetimeFigureOut">
              <a:rPr lang="en-NL" smtClean="0"/>
              <a:t>12/03/2019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F5DA61-DD6A-4D1F-AD7D-3E2A5A1D3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C0D60-0DE3-4638-8EBF-7E6F24195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D889-1CB0-45AE-9539-5F2B769596C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0882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82706-0DB4-42E9-92A4-1CE6AFCF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63714-2E84-47EC-8068-EB98FD0FF7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6F6E7E-152F-44B7-B973-CEE442E26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B1A62-AC9C-4F28-B6FD-B5B2F1B04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47A5-F7F9-43FA-A0B9-7CF546642295}" type="datetimeFigureOut">
              <a:rPr lang="en-NL" smtClean="0"/>
              <a:t>12/03/2019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DF4ED-F691-4EB4-A797-A870344C8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70E01-1EE6-4262-855D-DC604DE3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D889-1CB0-45AE-9539-5F2B769596C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08254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A1554-4D34-4D0C-8984-8691C1881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E999C-439C-48E5-B8C2-3DC13D69B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A5A7C-ED1F-42CA-A408-61A9351675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47A5-F7F9-43FA-A0B9-7CF546642295}" type="datetimeFigureOut">
              <a:rPr lang="en-NL" smtClean="0"/>
              <a:t>12/03/2019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7731C-89B8-41BC-9217-FD504B663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7E35C-CF69-4726-B26A-45CA471D4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9D889-1CB0-45AE-9539-5F2B769596C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7388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ustomXml" Target="../ink/ink5.xml"/><Relationship Id="rId3" Type="http://schemas.openxmlformats.org/officeDocument/2006/relationships/image" Target="../media/image8.png"/><Relationship Id="rId7" Type="http://schemas.openxmlformats.org/officeDocument/2006/relationships/customXml" Target="../ink/ink2.xm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customXml" Target="../ink/ink3.xml"/><Relationship Id="rId1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customXml" Target="../ink/ink10.xml"/><Relationship Id="rId18" Type="http://schemas.openxmlformats.org/officeDocument/2006/relationships/image" Target="../media/image32.png"/><Relationship Id="rId3" Type="http://schemas.openxmlformats.org/officeDocument/2006/relationships/image" Target="../media/image8.png"/><Relationship Id="rId7" Type="http://schemas.openxmlformats.org/officeDocument/2006/relationships/customXml" Target="../ink/ink7.xml"/><Relationship Id="rId12" Type="http://schemas.openxmlformats.org/officeDocument/2006/relationships/image" Target="../media/image30.png"/><Relationship Id="rId17" Type="http://schemas.openxmlformats.org/officeDocument/2006/relationships/customXml" Target="../ink/ink12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customXml" Target="../ink/ink9.xml"/><Relationship Id="rId5" Type="http://schemas.openxmlformats.org/officeDocument/2006/relationships/customXml" Target="../ink/ink6.xml"/><Relationship Id="rId15" Type="http://schemas.openxmlformats.org/officeDocument/2006/relationships/customXml" Target="../ink/ink11.xml"/><Relationship Id="rId10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customXml" Target="../ink/ink8.xml"/><Relationship Id="rId1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bout365">
            <a:extLst>
              <a:ext uri="{FF2B5EF4-FFF2-40B4-BE49-F238E27FC236}">
                <a16:creationId xmlns:a16="http://schemas.microsoft.com/office/drawing/2014/main" id="{D72F9C13-B835-4B1E-A9F4-478B1DFD7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4" y="152930"/>
            <a:ext cx="3079678" cy="100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07E40C-E65A-426C-B647-F0269B22DAA5}"/>
              </a:ext>
            </a:extLst>
          </p:cNvPr>
          <p:cNvSpPr/>
          <p:nvPr/>
        </p:nvSpPr>
        <p:spPr>
          <a:xfrm>
            <a:off x="-1" y="2724540"/>
            <a:ext cx="12192001" cy="3179550"/>
          </a:xfrm>
          <a:prstGeom prst="rect">
            <a:avLst/>
          </a:prstGeom>
          <a:solidFill>
            <a:srgbClr val="EB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Quicksand Bold" pitchFamily="50" charset="0"/>
              </a:rPr>
              <a:t>Flow Approvals op </a:t>
            </a:r>
            <a:r>
              <a:rPr lang="nl-NL" sz="6000" dirty="0">
                <a:latin typeface="Quicksand Bold" pitchFamily="50" charset="0"/>
              </a:rPr>
              <a:t>verschillende</a:t>
            </a:r>
            <a:r>
              <a:rPr lang="en-US" sz="6000" dirty="0">
                <a:latin typeface="Quicksand Bold" pitchFamily="50" charset="0"/>
              </a:rPr>
              <a:t> </a:t>
            </a:r>
            <a:r>
              <a:rPr lang="nl-NL" sz="6000" dirty="0">
                <a:latin typeface="Quicksand Bold" pitchFamily="50" charset="0"/>
              </a:rPr>
              <a:t>manieren</a:t>
            </a:r>
          </a:p>
        </p:txBody>
      </p:sp>
    </p:spTree>
    <p:extLst>
      <p:ext uri="{BB962C8B-B14F-4D97-AF65-F5344CB8AC3E}">
        <p14:creationId xmlns:p14="http://schemas.microsoft.com/office/powerpoint/2010/main" val="2522957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63255-B425-4897-85F8-EC4BF1A5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B7500"/>
                </a:solidFill>
                <a:latin typeface="Quicksand Bold" pitchFamily="50" charset="0"/>
              </a:rPr>
              <a:t>Approval </a:t>
            </a:r>
            <a:r>
              <a:rPr lang="en-US" dirty="0" err="1">
                <a:solidFill>
                  <a:srgbClr val="EB7500"/>
                </a:solidFill>
                <a:latin typeface="Quicksand Bold" pitchFamily="50" charset="0"/>
              </a:rPr>
              <a:t>verwerken</a:t>
            </a:r>
            <a:endParaRPr lang="en-NL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E9FD81E-F42E-41FD-B88E-DD807FDE8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898" y="0"/>
            <a:ext cx="793102" cy="7931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373BFC-6B3D-4419-A154-A0CD59DCB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" y="1881184"/>
            <a:ext cx="3810000" cy="3914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245BE1-4925-4815-A11E-EA01492C5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999" y="1881184"/>
            <a:ext cx="3828631" cy="3914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685362-765A-4F7C-9B4E-0BA0A0ED1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3250" y="1881184"/>
            <a:ext cx="38100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20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AF5465-A63C-42DB-870B-A85FF37DA69C}"/>
              </a:ext>
            </a:extLst>
          </p:cNvPr>
          <p:cNvSpPr txBox="1"/>
          <p:nvPr/>
        </p:nvSpPr>
        <p:spPr>
          <a:xfrm>
            <a:off x="0" y="2497976"/>
            <a:ext cx="12192000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EB7500"/>
                </a:solidFill>
                <a:latin typeface="Quicksand Bold" pitchFamily="50" charset="0"/>
              </a:rPr>
              <a:t>DEMO</a:t>
            </a:r>
            <a:endParaRPr lang="en-NL" sz="11500" dirty="0">
              <a:solidFill>
                <a:srgbClr val="EB7500"/>
              </a:solidFill>
              <a:latin typeface="Quicksand Bold" pitchFamily="50" charset="0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617885F-0DF5-43CE-BED2-9E72B029C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898" y="0"/>
            <a:ext cx="793102" cy="79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9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8F7ED0-9604-4E85-935A-1DDF13723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804" y="1690688"/>
            <a:ext cx="3765527" cy="36941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463255-B425-4897-85F8-EC4BF1A5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B7500"/>
                </a:solidFill>
                <a:latin typeface="Quicksand Bold" pitchFamily="50" charset="0"/>
              </a:rPr>
              <a:t>Custom Actionable Message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2DEA7-A43B-4BAD-AE09-290D08575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92998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Adaptive Cards (JSON) via Designer </a:t>
            </a:r>
            <a:r>
              <a:rPr lang="en-US" sz="1700" dirty="0">
                <a:solidFill>
                  <a:srgbClr val="292B2C"/>
                </a:solidFill>
                <a:latin typeface="Quicksand Book" panose="02070303000000060000" pitchFamily="18" charset="0"/>
              </a:rPr>
              <a:t>(</a:t>
            </a:r>
            <a:r>
              <a:rPr lang="en-US" sz="1700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voorheen</a:t>
            </a:r>
            <a:r>
              <a:rPr lang="en-US" sz="1700" dirty="0">
                <a:solidFill>
                  <a:srgbClr val="292B2C"/>
                </a:solidFill>
                <a:latin typeface="Quicksand Book" panose="02070303000000060000" pitchFamily="18" charset="0"/>
              </a:rPr>
              <a:t> Message Card)</a:t>
            </a:r>
            <a:endParaRPr lang="en-US" dirty="0">
              <a:solidFill>
                <a:srgbClr val="292B2C"/>
              </a:solidFill>
              <a:latin typeface="Quicksand Book" panose="02070303000000060000" pitchFamily="18" charset="0"/>
            </a:endParaRPr>
          </a:p>
          <a:p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Twee separate Flows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nodig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Verzenden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mail via Send an email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actie</a:t>
            </a:r>
            <a:endParaRPr lang="en-US" dirty="0">
              <a:solidFill>
                <a:srgbClr val="292B2C"/>
              </a:solidFill>
              <a:latin typeface="Quicksand Book" panose="02070303000000060000" pitchFamily="18" charset="0"/>
            </a:endParaRPr>
          </a:p>
          <a:p>
            <a:pPr lvl="2"/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Vrije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vormgeving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(HTML)</a:t>
            </a:r>
          </a:p>
          <a:p>
            <a:pPr lvl="2"/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Verzenden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vanuit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Shared Mailbox is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mogelijk</a:t>
            </a:r>
            <a:endParaRPr lang="en-US" dirty="0">
              <a:solidFill>
                <a:srgbClr val="292B2C"/>
              </a:solidFill>
              <a:latin typeface="Quicksand Book" panose="02070303000000060000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Ontvangen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response via HTTP Request trigger</a:t>
            </a:r>
          </a:p>
          <a:p>
            <a:pPr lvl="2"/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Anonieme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POST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actie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,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dus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niet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beveiligd</a:t>
            </a:r>
            <a:endParaRPr lang="en-US" dirty="0">
              <a:solidFill>
                <a:srgbClr val="292B2C"/>
              </a:solidFill>
              <a:latin typeface="Quicksand Book" panose="02070303000000060000" pitchFamily="18" charset="0"/>
            </a:endParaRPr>
          </a:p>
          <a:p>
            <a:pPr lvl="2"/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P1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licentie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nodig</a:t>
            </a:r>
            <a:endParaRPr lang="en-US" dirty="0">
              <a:solidFill>
                <a:srgbClr val="292B2C"/>
              </a:solidFill>
              <a:latin typeface="Quicksand Book" panose="02070303000000060000" pitchFamily="18" charset="0"/>
            </a:endParaRPr>
          </a:p>
          <a:p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Verplichte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invulvelden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b="1" dirty="0" err="1">
                <a:solidFill>
                  <a:srgbClr val="292B2C"/>
                </a:solidFill>
                <a:latin typeface="Quicksand Bold" pitchFamily="50" charset="0"/>
              </a:rPr>
              <a:t>nog</a:t>
            </a:r>
            <a:r>
              <a:rPr lang="en-US" b="1" dirty="0">
                <a:solidFill>
                  <a:srgbClr val="292B2C"/>
                </a:solidFill>
                <a:latin typeface="Quicksand Bold" pitchFamily="50" charset="0"/>
              </a:rPr>
              <a:t> </a:t>
            </a:r>
            <a:r>
              <a:rPr lang="en-US" b="1" dirty="0" err="1">
                <a:solidFill>
                  <a:srgbClr val="292B2C"/>
                </a:solidFill>
                <a:latin typeface="Quicksand Bold" pitchFamily="50" charset="0"/>
              </a:rPr>
              <a:t>niet</a:t>
            </a:r>
            <a:r>
              <a:rPr lang="en-US" b="1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mogelijk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&gt; v1.2?</a:t>
            </a:r>
          </a:p>
          <a:p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Delegatie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mogelijk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via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doorsturen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e-mail</a:t>
            </a:r>
          </a:p>
          <a:p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Mail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blijft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bestaan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en is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dus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meerdere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keren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af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te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handelen</a:t>
            </a:r>
            <a:endParaRPr lang="en-US" dirty="0">
              <a:solidFill>
                <a:srgbClr val="292B2C"/>
              </a:solidFill>
              <a:latin typeface="Quicksand Book" panose="02070303000000060000" pitchFamily="18" charset="0"/>
            </a:endParaRPr>
          </a:p>
          <a:p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Compatibiliteit</a:t>
            </a:r>
            <a:endParaRPr lang="en-US" dirty="0">
              <a:solidFill>
                <a:srgbClr val="292B2C"/>
              </a:solidFill>
              <a:latin typeface="Quicksand Book" panose="02070303000000060000" pitchFamily="18" charset="0"/>
            </a:endParaRPr>
          </a:p>
          <a:p>
            <a:pPr lvl="1"/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Werkt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vanaf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Outlook 2016 en Outlook Online</a:t>
            </a:r>
          </a:p>
          <a:p>
            <a:pPr lvl="1"/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Werkt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alleen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binnen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eigen tenant</a:t>
            </a:r>
          </a:p>
          <a:p>
            <a:pPr marL="0" indent="0">
              <a:buNone/>
            </a:pPr>
            <a:endParaRPr lang="en-US" dirty="0">
              <a:solidFill>
                <a:srgbClr val="292B2C"/>
              </a:solidFill>
              <a:latin typeface="Quicksand Book" panose="02070303000000060000" pitchFamily="18" charset="0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E9FD81E-F42E-41FD-B88E-DD807FDE8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898" y="0"/>
            <a:ext cx="793102" cy="79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37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63255-B425-4897-85F8-EC4BF1A5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B7500"/>
                </a:solidFill>
                <a:latin typeface="Quicksand Bold" pitchFamily="50" charset="0"/>
              </a:rPr>
              <a:t>Adaptive Cards Designer</a:t>
            </a:r>
            <a:endParaRPr lang="en-NL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E9FD81E-F42E-41FD-B88E-DD807FDE8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898" y="0"/>
            <a:ext cx="793102" cy="793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8DC155-FAB3-42C7-AF7F-DEE7A480BA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086"/>
          <a:stretch/>
        </p:blipFill>
        <p:spPr>
          <a:xfrm>
            <a:off x="488950" y="1396371"/>
            <a:ext cx="11214100" cy="54616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BC21834-7A91-408C-B150-553F58686460}"/>
              </a:ext>
            </a:extLst>
          </p:cNvPr>
          <p:cNvSpPr/>
          <p:nvPr/>
        </p:nvSpPr>
        <p:spPr>
          <a:xfrm>
            <a:off x="1384300" y="1930400"/>
            <a:ext cx="2222500" cy="2667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6817E0-16C2-4E30-BA96-24B0B10D50CF}"/>
              </a:ext>
            </a:extLst>
          </p:cNvPr>
          <p:cNvSpPr txBox="1"/>
          <p:nvPr/>
        </p:nvSpPr>
        <p:spPr>
          <a:xfrm>
            <a:off x="1384300" y="2109291"/>
            <a:ext cx="351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Quicksand Bold" pitchFamily="50" charset="0"/>
              </a:rPr>
              <a:t>Voorgedefinieerde</a:t>
            </a:r>
            <a:r>
              <a:rPr lang="en-US" dirty="0">
                <a:solidFill>
                  <a:srgbClr val="FF0000"/>
                </a:solidFill>
                <a:latin typeface="Quicksand Bold" pitchFamily="50" charset="0"/>
              </a:rPr>
              <a:t> host apps</a:t>
            </a:r>
            <a:endParaRPr lang="en-NL" dirty="0">
              <a:solidFill>
                <a:srgbClr val="FF0000"/>
              </a:solidFill>
              <a:latin typeface="Quicksand Bold" pitchFamily="5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C9CFA3-D1E1-4F74-AC40-8F15C1EBAB4C}"/>
              </a:ext>
            </a:extLst>
          </p:cNvPr>
          <p:cNvSpPr/>
          <p:nvPr/>
        </p:nvSpPr>
        <p:spPr>
          <a:xfrm>
            <a:off x="1384299" y="2197100"/>
            <a:ext cx="5904105" cy="20772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BCB685-1D62-4270-AEB2-4DFDA6992DE8}"/>
              </a:ext>
            </a:extLst>
          </p:cNvPr>
          <p:cNvSpPr txBox="1"/>
          <p:nvPr/>
        </p:nvSpPr>
        <p:spPr>
          <a:xfrm>
            <a:off x="1384300" y="4274344"/>
            <a:ext cx="446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Quicksand Bold" pitchFamily="50" charset="0"/>
              </a:rPr>
              <a:t>Voorbeeld</a:t>
            </a:r>
            <a:r>
              <a:rPr lang="en-US" dirty="0">
                <a:solidFill>
                  <a:srgbClr val="FF0000"/>
                </a:solidFill>
                <a:latin typeface="Quicksand Bold" pitchFamily="50" charset="0"/>
              </a:rPr>
              <a:t> Adaptive Card (designer)</a:t>
            </a:r>
            <a:endParaRPr lang="en-NL" dirty="0">
              <a:solidFill>
                <a:srgbClr val="FF0000"/>
              </a:solidFill>
              <a:latin typeface="Quicksand Bold" pitchFamily="50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05A0D5-C862-48CD-B409-610551D88A18}"/>
              </a:ext>
            </a:extLst>
          </p:cNvPr>
          <p:cNvSpPr/>
          <p:nvPr/>
        </p:nvSpPr>
        <p:spPr>
          <a:xfrm>
            <a:off x="406400" y="2144159"/>
            <a:ext cx="1066799" cy="33174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F6318F-E295-48EB-B1FB-88AD4063A486}"/>
              </a:ext>
            </a:extLst>
          </p:cNvPr>
          <p:cNvSpPr txBox="1"/>
          <p:nvPr/>
        </p:nvSpPr>
        <p:spPr>
          <a:xfrm>
            <a:off x="437310" y="5410484"/>
            <a:ext cx="106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Quicksand Bold" pitchFamily="50" charset="0"/>
              </a:rPr>
              <a:t>Toolbox</a:t>
            </a:r>
            <a:endParaRPr lang="en-NL" dirty="0">
              <a:solidFill>
                <a:srgbClr val="FF0000"/>
              </a:solidFill>
              <a:latin typeface="Quicksand Bold" pitchFamily="50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55FA06-76D3-4136-914B-CD07B059E9F4}"/>
              </a:ext>
            </a:extLst>
          </p:cNvPr>
          <p:cNvSpPr/>
          <p:nvPr/>
        </p:nvSpPr>
        <p:spPr>
          <a:xfrm>
            <a:off x="7429500" y="2144159"/>
            <a:ext cx="4356100" cy="28977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83DB0F-20E2-41C1-BE42-C60C1CE26160}"/>
              </a:ext>
            </a:extLst>
          </p:cNvPr>
          <p:cNvSpPr txBox="1"/>
          <p:nvPr/>
        </p:nvSpPr>
        <p:spPr>
          <a:xfrm>
            <a:off x="7460409" y="5034564"/>
            <a:ext cx="435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Quicksand Bold" pitchFamily="50" charset="0"/>
              </a:rPr>
              <a:t>Toegevoegde</a:t>
            </a:r>
            <a:r>
              <a:rPr lang="en-US" dirty="0">
                <a:solidFill>
                  <a:srgbClr val="FF0000"/>
                </a:solidFill>
                <a:latin typeface="Quicksand Bold" pitchFamily="50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Quicksand Bold" pitchFamily="50" charset="0"/>
              </a:rPr>
              <a:t>elementen</a:t>
            </a:r>
            <a:r>
              <a:rPr lang="en-US" dirty="0">
                <a:solidFill>
                  <a:srgbClr val="FF0000"/>
                </a:solidFill>
                <a:latin typeface="Quicksand Bold" pitchFamily="50" charset="0"/>
              </a:rPr>
              <a:t> (incl. </a:t>
            </a:r>
            <a:r>
              <a:rPr lang="en-US" dirty="0" err="1">
                <a:solidFill>
                  <a:srgbClr val="FF0000"/>
                </a:solidFill>
                <a:latin typeface="Quicksand Bold" pitchFamily="50" charset="0"/>
              </a:rPr>
              <a:t>eigenschappen</a:t>
            </a:r>
            <a:r>
              <a:rPr lang="en-US" dirty="0">
                <a:solidFill>
                  <a:srgbClr val="FF0000"/>
                </a:solidFill>
                <a:latin typeface="Quicksand Bold" pitchFamily="50" charset="0"/>
              </a:rPr>
              <a:t>)</a:t>
            </a:r>
            <a:endParaRPr lang="en-NL" dirty="0">
              <a:solidFill>
                <a:srgbClr val="FF0000"/>
              </a:solidFill>
              <a:latin typeface="Quicksand Bold" pitchFamily="50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FF61E4-BAF1-4F79-8E27-C66417A8731B}"/>
              </a:ext>
            </a:extLst>
          </p:cNvPr>
          <p:cNvSpPr/>
          <p:nvPr/>
        </p:nvSpPr>
        <p:spPr>
          <a:xfrm>
            <a:off x="1269999" y="4917835"/>
            <a:ext cx="10515600" cy="20772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720FE3-8050-4F59-B452-493C4621B713}"/>
              </a:ext>
            </a:extLst>
          </p:cNvPr>
          <p:cNvSpPr txBox="1"/>
          <p:nvPr/>
        </p:nvSpPr>
        <p:spPr>
          <a:xfrm>
            <a:off x="1506064" y="6492875"/>
            <a:ext cx="2566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Quicksand Bold" pitchFamily="50" charset="0"/>
              </a:rPr>
              <a:t>Adaptive Card JSON</a:t>
            </a:r>
            <a:endParaRPr lang="en-NL" dirty="0">
              <a:solidFill>
                <a:srgbClr val="FF0000"/>
              </a:solidFill>
              <a:latin typeface="Quicksand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2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/>
      <p:bldP spid="14" grpId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/>
      <p:bldP spid="1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63255-B425-4897-85F8-EC4BF1A5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B7500"/>
                </a:solidFill>
                <a:latin typeface="Quicksand Bold" pitchFamily="50" charset="0"/>
              </a:rPr>
              <a:t>Adaptive Card </a:t>
            </a:r>
            <a:r>
              <a:rPr lang="en-US" dirty="0" err="1">
                <a:solidFill>
                  <a:srgbClr val="EB7500"/>
                </a:solidFill>
                <a:latin typeface="Quicksand Bold" pitchFamily="50" charset="0"/>
              </a:rPr>
              <a:t>versturen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2DEA7-A43B-4BAD-AE09-290D08575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92998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JSON in je HTML mail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embedden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(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bijv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. via Compose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actie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)</a:t>
            </a:r>
          </a:p>
          <a:p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JSON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moet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tussen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&lt;script&gt; tags: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292B2C"/>
                </a:solidFill>
                <a:latin typeface="Quicksand Light" panose="02070303000000060000" pitchFamily="18" charset="0"/>
              </a:rPr>
              <a:t>  </a:t>
            </a:r>
            <a:r>
              <a:rPr lang="en-US" sz="1400" dirty="0">
                <a:solidFill>
                  <a:srgbClr val="292B2C"/>
                </a:solidFill>
                <a:latin typeface="Quicksand Light" panose="02070303000000060000" pitchFamily="18" charset="0"/>
              </a:rPr>
              <a:t>&lt;script type="application/</a:t>
            </a:r>
            <a:r>
              <a:rPr lang="en-US" sz="1400" dirty="0" err="1">
                <a:solidFill>
                  <a:srgbClr val="292B2C"/>
                </a:solidFill>
                <a:latin typeface="Quicksand Light" panose="02070303000000060000" pitchFamily="18" charset="0"/>
              </a:rPr>
              <a:t>adaptivecard+json</a:t>
            </a:r>
            <a:r>
              <a:rPr lang="en-US" sz="1400" dirty="0">
                <a:solidFill>
                  <a:srgbClr val="292B2C"/>
                </a:solidFill>
                <a:latin typeface="Quicksand Light" panose="02070303000000060000" pitchFamily="18" charset="0"/>
              </a:rPr>
              <a:t>"&gt;</a:t>
            </a:r>
            <a:r>
              <a:rPr lang="en-US" sz="1200" dirty="0">
                <a:solidFill>
                  <a:srgbClr val="FF0000"/>
                </a:solidFill>
                <a:latin typeface="Quicksand Bold" pitchFamily="50" charset="0"/>
              </a:rPr>
              <a:t>JSON GOES HERE</a:t>
            </a:r>
            <a:r>
              <a:rPr lang="en-US" sz="1400" dirty="0">
                <a:solidFill>
                  <a:srgbClr val="292B2C"/>
                </a:solidFill>
                <a:latin typeface="Quicksand Light" panose="02070303000000060000" pitchFamily="18" charset="0"/>
              </a:rPr>
              <a:t>&lt;/script&gt;</a:t>
            </a:r>
          </a:p>
          <a:p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Doorverwijzing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naar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Outlook Online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toevoegen</a:t>
            </a:r>
            <a:endParaRPr lang="en-US" dirty="0">
              <a:solidFill>
                <a:srgbClr val="292B2C"/>
              </a:solidFill>
              <a:latin typeface="Quicksand Book" panose="02070303000000060000" pitchFamily="18" charset="0"/>
            </a:endParaRPr>
          </a:p>
          <a:p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Doorverwijzing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verbergen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indien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niet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nodig</a:t>
            </a:r>
            <a:endParaRPr lang="en-US" dirty="0">
              <a:solidFill>
                <a:srgbClr val="292B2C"/>
              </a:solidFill>
              <a:latin typeface="Quicksand Book" panose="02070303000000060000" pitchFamily="18" charset="0"/>
            </a:endParaRPr>
          </a:p>
          <a:p>
            <a:endParaRPr lang="en-US" dirty="0">
              <a:solidFill>
                <a:srgbClr val="292B2C"/>
              </a:solidFill>
              <a:latin typeface="Quicksand Book" panose="02070303000000060000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292B2C"/>
              </a:solidFill>
              <a:latin typeface="Quicksand Book" panose="02070303000000060000" pitchFamily="18" charset="0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E9FD81E-F42E-41FD-B88E-DD807FDE8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898" y="0"/>
            <a:ext cx="793102" cy="793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684AB1-47B3-498E-BEA4-7027D6B36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5167" y="1323408"/>
            <a:ext cx="3776659" cy="53557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8BB5DE6-15B4-4FC8-85B5-AEA765D80E27}"/>
                  </a:ext>
                </a:extLst>
              </p14:cNvPr>
              <p14:cNvContentPartPr/>
              <p14:nvPr/>
            </p14:nvContentPartPr>
            <p14:xfrm>
              <a:off x="9373167" y="2509098"/>
              <a:ext cx="2295000" cy="1325563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8BB5DE6-15B4-4FC8-85B5-AEA765D80E2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19167" y="2401455"/>
                <a:ext cx="2402640" cy="1541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E58D5AB-C7B9-4123-B9C9-E42342872763}"/>
                  </a:ext>
                </a:extLst>
              </p14:cNvPr>
              <p14:cNvContentPartPr/>
              <p14:nvPr/>
            </p14:nvContentPartPr>
            <p14:xfrm>
              <a:off x="9365268" y="2290622"/>
              <a:ext cx="1440360" cy="18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E58D5AB-C7B9-4123-B9C9-E4234287276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11268" y="2182622"/>
                <a:ext cx="154800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6656BCA-9710-4F85-AC1E-91828C55B8CA}"/>
                  </a:ext>
                </a:extLst>
              </p14:cNvPr>
              <p14:cNvContentPartPr/>
              <p14:nvPr/>
            </p14:nvContentPartPr>
            <p14:xfrm>
              <a:off x="9328548" y="4035902"/>
              <a:ext cx="298440" cy="15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6656BCA-9710-4F85-AC1E-91828C55B8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74548" y="3928262"/>
                <a:ext cx="40608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418EA16-D1B8-4A88-90BA-F8A192540F82}"/>
                  </a:ext>
                </a:extLst>
              </p14:cNvPr>
              <p14:cNvContentPartPr/>
              <p14:nvPr/>
            </p14:nvContentPartPr>
            <p14:xfrm>
              <a:off x="9272028" y="4451342"/>
              <a:ext cx="2429640" cy="259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418EA16-D1B8-4A88-90BA-F8A192540F8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218028" y="4343702"/>
                <a:ext cx="2537280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776AFC-6069-4CC1-9F04-6FD9829C3F18}"/>
                  </a:ext>
                </a:extLst>
              </p14:cNvPr>
              <p14:cNvContentPartPr/>
              <p14:nvPr/>
            </p14:nvContentPartPr>
            <p14:xfrm>
              <a:off x="9633156" y="2706002"/>
              <a:ext cx="697680" cy="3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776AFC-6069-4CC1-9F04-6FD9829C3F1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79156" y="2598002"/>
                <a:ext cx="805320" cy="21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21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63255-B425-4897-85F8-EC4BF1A5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B7500"/>
                </a:solidFill>
                <a:latin typeface="Quicksand Bold" pitchFamily="50" charset="0"/>
              </a:rPr>
              <a:t>Input </a:t>
            </a:r>
            <a:r>
              <a:rPr lang="en-US" dirty="0" err="1">
                <a:solidFill>
                  <a:srgbClr val="EB7500"/>
                </a:solidFill>
                <a:latin typeface="Quicksand Bold" pitchFamily="50" charset="0"/>
              </a:rPr>
              <a:t>uit</a:t>
            </a:r>
            <a:r>
              <a:rPr lang="en-US" dirty="0">
                <a:solidFill>
                  <a:srgbClr val="EB7500"/>
                </a:solidFill>
                <a:latin typeface="Quicksand Bold" pitchFamily="50" charset="0"/>
              </a:rPr>
              <a:t> Adaptive Card </a:t>
            </a:r>
            <a:r>
              <a:rPr lang="en-US" dirty="0" err="1">
                <a:solidFill>
                  <a:srgbClr val="EB7500"/>
                </a:solidFill>
                <a:latin typeface="Quicksand Bold" pitchFamily="50" charset="0"/>
              </a:rPr>
              <a:t>krijgen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2DEA7-A43B-4BAD-AE09-290D08575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92998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id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toekennen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aan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Input.Text</a:t>
            </a:r>
            <a:endParaRPr lang="en-US" dirty="0">
              <a:solidFill>
                <a:srgbClr val="292B2C"/>
              </a:solidFill>
              <a:latin typeface="Quicksand Book" panose="02070303000000060000" pitchFamily="18" charset="0"/>
            </a:endParaRPr>
          </a:p>
          <a:p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action body: input parameters</a:t>
            </a:r>
          </a:p>
          <a:p>
            <a:pPr lvl="1"/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AdaptiveCard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controls via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zojuist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toegekende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id</a:t>
            </a:r>
          </a:p>
          <a:p>
            <a:pPr lvl="1"/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Dynamic Content</a:t>
            </a:r>
          </a:p>
          <a:p>
            <a:pPr lvl="1"/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Vaste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tekst</a:t>
            </a:r>
            <a:endParaRPr lang="en-US" dirty="0">
              <a:solidFill>
                <a:srgbClr val="292B2C"/>
              </a:solidFill>
              <a:latin typeface="Quicksand Book" panose="02070303000000060000" pitchFamily="18" charset="0"/>
            </a:endParaRPr>
          </a:p>
          <a:p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url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toevoegen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(HTTP Request Trigger)</a:t>
            </a:r>
          </a:p>
          <a:p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headers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toevoegen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(anonymous)</a:t>
            </a:r>
          </a:p>
          <a:p>
            <a:endParaRPr lang="en-US" dirty="0">
              <a:solidFill>
                <a:srgbClr val="292B2C"/>
              </a:solidFill>
              <a:latin typeface="Quicksand Book" panose="02070303000000060000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292B2C"/>
              </a:solidFill>
              <a:latin typeface="Quicksand Book" panose="02070303000000060000" pitchFamily="18" charset="0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E9FD81E-F42E-41FD-B88E-DD807FDE8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898" y="0"/>
            <a:ext cx="793102" cy="7931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F85EB1-FEDC-4D81-8666-E29530FD6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0900" y="1397574"/>
            <a:ext cx="3403601" cy="53616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4365D06-FE52-47B0-A6C1-2B1E067554CE}"/>
                  </a:ext>
                </a:extLst>
              </p14:cNvPr>
              <p14:cNvContentPartPr/>
              <p14:nvPr/>
            </p14:nvContentPartPr>
            <p14:xfrm>
              <a:off x="10007300" y="2412700"/>
              <a:ext cx="659160" cy="28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4365D06-FE52-47B0-A6C1-2B1E067554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53300" y="2305060"/>
                <a:ext cx="76680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2C42196-9C62-4FB2-8C57-B55EF09AC454}"/>
                  </a:ext>
                </a:extLst>
              </p14:cNvPr>
              <p14:cNvContentPartPr/>
              <p14:nvPr/>
            </p14:nvContentPartPr>
            <p14:xfrm>
              <a:off x="8636780" y="4049620"/>
              <a:ext cx="2724480" cy="234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2C42196-9C62-4FB2-8C57-B55EF09AC4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83140" y="3941620"/>
                <a:ext cx="283212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8D3A990-9907-4884-A4BA-866D666E9304}"/>
                  </a:ext>
                </a:extLst>
              </p14:cNvPr>
              <p14:cNvContentPartPr/>
              <p14:nvPr/>
            </p14:nvContentPartPr>
            <p14:xfrm>
              <a:off x="8584940" y="4495300"/>
              <a:ext cx="3107160" cy="744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8D3A990-9907-4884-A4BA-866D666E93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31300" y="4387660"/>
                <a:ext cx="3214800" cy="9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DA8C27C-E907-47EE-8B04-CC39565479EA}"/>
                  </a:ext>
                </a:extLst>
              </p14:cNvPr>
              <p14:cNvContentPartPr/>
              <p14:nvPr/>
            </p14:nvContentPartPr>
            <p14:xfrm>
              <a:off x="10070660" y="5370820"/>
              <a:ext cx="1292760" cy="724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DA8C27C-E907-47EE-8B04-CC39565479E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016660" y="5263180"/>
                <a:ext cx="1400400" cy="9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6EA9C80-084C-42BB-A65B-18F36E21B476}"/>
                  </a:ext>
                </a:extLst>
              </p14:cNvPr>
              <p14:cNvContentPartPr/>
              <p14:nvPr/>
            </p14:nvContentPartPr>
            <p14:xfrm>
              <a:off x="8728364" y="4279660"/>
              <a:ext cx="1417536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6EA9C80-084C-42BB-A65B-18F36E21B47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674356" y="4171660"/>
                <a:ext cx="1525192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9EDD517-EB04-416C-88A6-995EF337ADC1}"/>
                  </a:ext>
                </a:extLst>
              </p14:cNvPr>
              <p14:cNvContentPartPr/>
              <p14:nvPr/>
            </p14:nvContentPartPr>
            <p14:xfrm>
              <a:off x="10415684" y="4072909"/>
              <a:ext cx="946800" cy="42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9EDD517-EB04-416C-88A6-995EF337ADC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361684" y="3964909"/>
                <a:ext cx="10544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C71F244-B139-45A7-8E95-E27B843C4ECD}"/>
                  </a:ext>
                </a:extLst>
              </p14:cNvPr>
              <p14:cNvContentPartPr/>
              <p14:nvPr/>
            </p14:nvContentPartPr>
            <p14:xfrm>
              <a:off x="10232804" y="4288909"/>
              <a:ext cx="1022040" cy="17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C71F244-B139-45A7-8E95-E27B843C4EC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178804" y="4181269"/>
                <a:ext cx="1129680" cy="23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974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63255-B425-4897-85F8-EC4BF1A5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B7500"/>
                </a:solidFill>
                <a:latin typeface="Quicksand Bold" pitchFamily="50" charset="0"/>
              </a:rPr>
              <a:t>Input </a:t>
            </a:r>
            <a:r>
              <a:rPr lang="en-US" dirty="0" err="1">
                <a:solidFill>
                  <a:srgbClr val="EB7500"/>
                </a:solidFill>
                <a:latin typeface="Quicksand Bold" pitchFamily="50" charset="0"/>
              </a:rPr>
              <a:t>verwerken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2DEA7-A43B-4BAD-AE09-290D08575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57048" cy="4351338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Nieuwe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Flow met HTTP request trigger</a:t>
            </a:r>
          </a:p>
          <a:p>
            <a:pPr algn="just"/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Input parameters: JSON</a:t>
            </a:r>
          </a:p>
          <a:p>
            <a:pPr marL="0" indent="0">
              <a:buNone/>
            </a:pPr>
            <a:endParaRPr lang="en-US" dirty="0">
              <a:solidFill>
                <a:srgbClr val="292B2C"/>
              </a:solidFill>
              <a:latin typeface="Quicksand Book" panose="02070303000000060000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292B2C"/>
              </a:solidFill>
              <a:latin typeface="Quicksand Book" panose="02070303000000060000" pitchFamily="18" charset="0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E9FD81E-F42E-41FD-B88E-DD807FDE8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898" y="0"/>
            <a:ext cx="793102" cy="7931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50114D-31AB-4D57-93A8-7CD39CD05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248" y="1398588"/>
            <a:ext cx="4938301" cy="49221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34FB6D-9173-44A4-A5F8-E1175570C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6831" y="3429000"/>
            <a:ext cx="3279562" cy="228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382A40F-2DD4-44BB-9BB8-4B95C5E15DEA}"/>
              </a:ext>
            </a:extLst>
          </p:cNvPr>
          <p:cNvSpPr/>
          <p:nvPr/>
        </p:nvSpPr>
        <p:spPr>
          <a:xfrm>
            <a:off x="7277100" y="3060700"/>
            <a:ext cx="3441700" cy="2514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B428E8FE-6C8B-48E3-9FD4-5942A985D58F}"/>
              </a:ext>
            </a:extLst>
          </p:cNvPr>
          <p:cNvSpPr/>
          <p:nvPr/>
        </p:nvSpPr>
        <p:spPr>
          <a:xfrm>
            <a:off x="5654697" y="4013200"/>
            <a:ext cx="1230702" cy="609600"/>
          </a:xfrm>
          <a:prstGeom prst="lef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16797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63255-B425-4897-85F8-EC4BF1A5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B7500"/>
                </a:solidFill>
                <a:latin typeface="Quicksand Bold" pitchFamily="50" charset="0"/>
              </a:rPr>
              <a:t>Anonymous ‘</a:t>
            </a:r>
            <a:r>
              <a:rPr lang="en-US" dirty="0" err="1">
                <a:solidFill>
                  <a:srgbClr val="EB7500"/>
                </a:solidFill>
                <a:latin typeface="Quicksand Bold" pitchFamily="50" charset="0"/>
              </a:rPr>
              <a:t>beveiligen</a:t>
            </a:r>
            <a:r>
              <a:rPr lang="en-US" dirty="0">
                <a:solidFill>
                  <a:srgbClr val="EB7500"/>
                </a:solidFill>
                <a:latin typeface="Quicksand Bold" pitchFamily="50" charset="0"/>
              </a:rPr>
              <a:t>’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2DEA7-A43B-4BAD-AE09-290D08575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Check of Flow is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getriggerd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vanuit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een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ActionCard</a:t>
            </a:r>
            <a:endParaRPr lang="en-US" dirty="0">
              <a:solidFill>
                <a:srgbClr val="292B2C"/>
              </a:solidFill>
              <a:latin typeface="Quicksand Book" panose="02070303000000060000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292B2C"/>
              </a:solidFill>
              <a:latin typeface="Quicksand Book" panose="02070303000000060000" pitchFamily="18" charset="0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E9FD81E-F42E-41FD-B88E-DD807FDE8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898" y="0"/>
            <a:ext cx="793102" cy="7931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39852E-50D5-4E88-8F99-7004BE200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513" y="2298828"/>
            <a:ext cx="8054974" cy="446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76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AF5465-A63C-42DB-870B-A85FF37DA69C}"/>
              </a:ext>
            </a:extLst>
          </p:cNvPr>
          <p:cNvSpPr txBox="1"/>
          <p:nvPr/>
        </p:nvSpPr>
        <p:spPr>
          <a:xfrm>
            <a:off x="0" y="2497976"/>
            <a:ext cx="12192000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EB7500"/>
                </a:solidFill>
                <a:latin typeface="Quicksand Bold" pitchFamily="50" charset="0"/>
              </a:rPr>
              <a:t>DEMO</a:t>
            </a:r>
            <a:endParaRPr lang="en-NL" sz="11500" dirty="0">
              <a:solidFill>
                <a:srgbClr val="EB7500"/>
              </a:solidFill>
              <a:latin typeface="Quicksand Bold" pitchFamily="50" charset="0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617885F-0DF5-43CE-BED2-9E72B029C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898" y="0"/>
            <a:ext cx="793102" cy="79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60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63255-B425-4897-85F8-EC4BF1A5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EB7500"/>
                </a:solidFill>
                <a:latin typeface="Quicksand Bold" pitchFamily="50" charset="0"/>
              </a:rPr>
              <a:t>Samenvattend</a:t>
            </a:r>
            <a:endParaRPr lang="en-NL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EE0CED4-1AEC-42E9-8603-66B8C5B824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785113"/>
              </p:ext>
            </p:extLst>
          </p:nvPr>
        </p:nvGraphicFramePr>
        <p:xfrm>
          <a:off x="428148" y="1481138"/>
          <a:ext cx="11335704" cy="50901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960053">
                  <a:extLst>
                    <a:ext uri="{9D8B030D-6E8A-4147-A177-3AD203B41FA5}">
                      <a16:colId xmlns:a16="http://schemas.microsoft.com/office/drawing/2014/main" val="2223521413"/>
                    </a:ext>
                  </a:extLst>
                </a:gridCol>
                <a:gridCol w="2322957">
                  <a:extLst>
                    <a:ext uri="{9D8B030D-6E8A-4147-A177-3AD203B41FA5}">
                      <a16:colId xmlns:a16="http://schemas.microsoft.com/office/drawing/2014/main" val="3384822004"/>
                    </a:ext>
                  </a:extLst>
                </a:gridCol>
                <a:gridCol w="2803715">
                  <a:extLst>
                    <a:ext uri="{9D8B030D-6E8A-4147-A177-3AD203B41FA5}">
                      <a16:colId xmlns:a16="http://schemas.microsoft.com/office/drawing/2014/main" val="2067352046"/>
                    </a:ext>
                  </a:extLst>
                </a:gridCol>
                <a:gridCol w="3248979">
                  <a:extLst>
                    <a:ext uri="{9D8B030D-6E8A-4147-A177-3AD203B41FA5}">
                      <a16:colId xmlns:a16="http://schemas.microsoft.com/office/drawing/2014/main" val="413591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Quicksand Bold" pitchFamily="50" charset="0"/>
                        </a:rPr>
                        <a:t>Mail with options</a:t>
                      </a:r>
                      <a:endParaRPr lang="en-NL" dirty="0">
                        <a:latin typeface="Quicksand Bold" pitchFamily="50" charset="0"/>
                      </a:endParaRP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Quicksand Bold" pitchFamily="50" charset="0"/>
                        </a:rPr>
                        <a:t>Flow Approval</a:t>
                      </a:r>
                      <a:endParaRPr lang="en-NL" dirty="0">
                        <a:latin typeface="Quicksand Bold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Quicksand Bold" pitchFamily="50" charset="0"/>
                        </a:rPr>
                        <a:t>Actionable Message</a:t>
                      </a:r>
                      <a:endParaRPr lang="en-NL" dirty="0">
                        <a:latin typeface="Quicksand Bold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456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rgbClr val="292B2C"/>
                          </a:solidFill>
                          <a:latin typeface="Quicksand Bold" pitchFamily="50" charset="0"/>
                          <a:ea typeface="+mn-ea"/>
                          <a:cs typeface="+mn-cs"/>
                        </a:rPr>
                        <a:t>Complexiteit</a:t>
                      </a:r>
                      <a:endParaRPr lang="en-NL" sz="1800" kern="1200" dirty="0">
                        <a:solidFill>
                          <a:srgbClr val="292B2C"/>
                        </a:solidFill>
                        <a:latin typeface="Quicksand Bold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Eenvoudig</a:t>
                      </a:r>
                      <a:endParaRPr lang="en-NL" dirty="0">
                        <a:solidFill>
                          <a:srgbClr val="292B2C"/>
                        </a:solidFill>
                        <a:latin typeface="Quicksand Light" panose="0207030300000006000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Gemiddeld</a:t>
                      </a:r>
                      <a:endParaRPr lang="en-NL" dirty="0">
                        <a:solidFill>
                          <a:srgbClr val="292B2C"/>
                        </a:solidFill>
                        <a:latin typeface="Quicksand Light" panose="0207030300000006000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Moeilijk</a:t>
                      </a:r>
                      <a:endParaRPr lang="en-NL" dirty="0">
                        <a:solidFill>
                          <a:srgbClr val="292B2C"/>
                        </a:solidFill>
                        <a:latin typeface="Quicksand Light" panose="02070303000000060000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262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rgbClr val="292B2C"/>
                          </a:solidFill>
                          <a:latin typeface="Quicksand Bold" pitchFamily="50" charset="0"/>
                          <a:ea typeface="+mn-ea"/>
                          <a:cs typeface="+mn-cs"/>
                        </a:rPr>
                        <a:t>Opmaak</a:t>
                      </a:r>
                      <a:endParaRPr lang="en-NL" sz="1800" kern="1200" dirty="0">
                        <a:solidFill>
                          <a:srgbClr val="292B2C"/>
                        </a:solidFill>
                        <a:latin typeface="Quicksand Bold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HTML</a:t>
                      </a:r>
                      <a:endParaRPr lang="en-NL" dirty="0">
                        <a:solidFill>
                          <a:srgbClr val="292B2C"/>
                        </a:solidFill>
                        <a:latin typeface="Quicksand Light" panose="0207030300000006000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Markdown</a:t>
                      </a:r>
                      <a:endParaRPr lang="en-NL" dirty="0">
                        <a:solidFill>
                          <a:srgbClr val="292B2C"/>
                        </a:solidFill>
                        <a:latin typeface="Quicksand Light" panose="0207030300000006000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JSON &amp; HTML</a:t>
                      </a:r>
                      <a:endParaRPr lang="en-NL" dirty="0">
                        <a:solidFill>
                          <a:srgbClr val="292B2C"/>
                        </a:solidFill>
                        <a:latin typeface="Quicksand Light" panose="02070303000000060000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920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292B2C"/>
                          </a:solidFill>
                          <a:latin typeface="Quicksand Bold" pitchFamily="50" charset="0"/>
                          <a:ea typeface="+mn-ea"/>
                          <a:cs typeface="+mn-cs"/>
                        </a:rPr>
                        <a:t>Eigen format </a:t>
                      </a:r>
                      <a:r>
                        <a:rPr lang="en-US" sz="1800" kern="1200" dirty="0" err="1">
                          <a:solidFill>
                            <a:srgbClr val="292B2C"/>
                          </a:solidFill>
                          <a:latin typeface="Quicksand Bold" pitchFamily="50" charset="0"/>
                          <a:ea typeface="+mn-ea"/>
                          <a:cs typeface="+mn-cs"/>
                        </a:rPr>
                        <a:t>bepalen</a:t>
                      </a:r>
                      <a:endParaRPr lang="en-NL" sz="1800" kern="1200" dirty="0">
                        <a:solidFill>
                          <a:srgbClr val="292B2C"/>
                        </a:solidFill>
                        <a:latin typeface="Quicksand Bold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Ja </a:t>
                      </a:r>
                      <a:r>
                        <a:rPr lang="en-US" sz="1100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(basis)</a:t>
                      </a:r>
                      <a:endParaRPr lang="en-NL" dirty="0">
                        <a:solidFill>
                          <a:srgbClr val="292B2C"/>
                        </a:solidFill>
                        <a:latin typeface="Quicksand Light" panose="0207030300000006000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Nee</a:t>
                      </a:r>
                      <a:endParaRPr lang="en-NL" dirty="0">
                        <a:solidFill>
                          <a:srgbClr val="292B2C"/>
                        </a:solidFill>
                        <a:latin typeface="Quicksand Light" panose="0207030300000006000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Ja </a:t>
                      </a:r>
                      <a:r>
                        <a:rPr lang="en-US" sz="1100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(</a:t>
                      </a:r>
                      <a:r>
                        <a:rPr lang="en-US" sz="1100" dirty="0" err="1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volledig</a:t>
                      </a:r>
                      <a:r>
                        <a:rPr lang="en-US" sz="1100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)</a:t>
                      </a:r>
                      <a:endParaRPr lang="en-NL" dirty="0">
                        <a:solidFill>
                          <a:srgbClr val="292B2C"/>
                        </a:solidFill>
                        <a:latin typeface="Quicksand Light" panose="02070303000000060000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416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292B2C"/>
                          </a:solidFill>
                          <a:latin typeface="Quicksand Bold" pitchFamily="50" charset="0"/>
                          <a:ea typeface="+mn-ea"/>
                          <a:cs typeface="+mn-cs"/>
                        </a:rPr>
                        <a:t>Multi-step approval</a:t>
                      </a:r>
                      <a:endParaRPr lang="en-NL" sz="1800" kern="1200" dirty="0">
                        <a:solidFill>
                          <a:srgbClr val="292B2C"/>
                        </a:solidFill>
                        <a:latin typeface="Quicksand Bold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Nee</a:t>
                      </a:r>
                      <a:endParaRPr lang="en-NL" dirty="0">
                        <a:solidFill>
                          <a:srgbClr val="292B2C"/>
                        </a:solidFill>
                        <a:latin typeface="Quicksand Light" panose="0207030300000006000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Ja </a:t>
                      </a:r>
                      <a:r>
                        <a:rPr lang="en-US" sz="1100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(</a:t>
                      </a:r>
                      <a:r>
                        <a:rPr lang="en-US" sz="1100" dirty="0" err="1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eeste</a:t>
                      </a:r>
                      <a:r>
                        <a:rPr lang="en-US" sz="1100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 / </a:t>
                      </a:r>
                      <a:r>
                        <a:rPr lang="en-US" sz="1100" dirty="0" err="1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iedereen</a:t>
                      </a:r>
                      <a:r>
                        <a:rPr lang="en-US" sz="1100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)</a:t>
                      </a:r>
                      <a:endParaRPr lang="en-NL" dirty="0">
                        <a:solidFill>
                          <a:srgbClr val="292B2C"/>
                        </a:solidFill>
                        <a:latin typeface="Quicksand Light" panose="0207030300000006000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Nee</a:t>
                      </a:r>
                      <a:endParaRPr lang="en-NL" dirty="0">
                        <a:solidFill>
                          <a:srgbClr val="292B2C"/>
                        </a:solidFill>
                        <a:latin typeface="Quicksand Light" panose="02070303000000060000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337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rgbClr val="292B2C"/>
                          </a:solidFill>
                          <a:latin typeface="Quicksand Bold" pitchFamily="50" charset="0"/>
                          <a:ea typeface="+mn-ea"/>
                          <a:cs typeface="+mn-cs"/>
                        </a:rPr>
                        <a:t>Commentaar</a:t>
                      </a:r>
                      <a:r>
                        <a:rPr lang="en-US" sz="1800" kern="1200" dirty="0">
                          <a:solidFill>
                            <a:srgbClr val="292B2C"/>
                          </a:solidFill>
                          <a:latin typeface="Quicksand Bold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292B2C"/>
                          </a:solidFill>
                          <a:latin typeface="Quicksand Bold" pitchFamily="50" charset="0"/>
                          <a:ea typeface="+mn-ea"/>
                          <a:cs typeface="+mn-cs"/>
                        </a:rPr>
                        <a:t>mogelijk</a:t>
                      </a:r>
                      <a:endParaRPr lang="en-NL" sz="1800" kern="1200" dirty="0">
                        <a:solidFill>
                          <a:srgbClr val="292B2C"/>
                        </a:solidFill>
                        <a:latin typeface="Quicksand Bold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Nee</a:t>
                      </a:r>
                      <a:endParaRPr lang="en-NL" dirty="0">
                        <a:solidFill>
                          <a:srgbClr val="292B2C"/>
                        </a:solidFill>
                        <a:latin typeface="Quicksand Light" panose="0207030300000006000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Ja </a:t>
                      </a:r>
                      <a:r>
                        <a:rPr lang="en-US" sz="1100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(</a:t>
                      </a:r>
                      <a:r>
                        <a:rPr lang="en-US" sz="1100" dirty="0" err="1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optioneel</a:t>
                      </a:r>
                      <a:r>
                        <a:rPr lang="en-US" sz="1100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)</a:t>
                      </a:r>
                      <a:endParaRPr lang="en-NL" dirty="0">
                        <a:solidFill>
                          <a:srgbClr val="292B2C"/>
                        </a:solidFill>
                        <a:latin typeface="Quicksand Light" panose="0207030300000006000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Ja </a:t>
                      </a:r>
                      <a:r>
                        <a:rPr lang="en-US" sz="1100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(</a:t>
                      </a:r>
                      <a:r>
                        <a:rPr lang="en-US" sz="1100" dirty="0" err="1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conditioneel</a:t>
                      </a:r>
                      <a:r>
                        <a:rPr lang="en-US" sz="1100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)</a:t>
                      </a:r>
                      <a:endParaRPr lang="en-NL" dirty="0">
                        <a:solidFill>
                          <a:srgbClr val="292B2C"/>
                        </a:solidFill>
                        <a:latin typeface="Quicksand Light" panose="02070303000000060000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48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rgbClr val="292B2C"/>
                          </a:solidFill>
                          <a:latin typeface="Quicksand Bold" pitchFamily="50" charset="0"/>
                          <a:ea typeface="+mn-ea"/>
                          <a:cs typeface="+mn-cs"/>
                        </a:rPr>
                        <a:t>Delegatie</a:t>
                      </a:r>
                      <a:r>
                        <a:rPr lang="en-US" sz="1800" kern="1200" dirty="0">
                          <a:solidFill>
                            <a:srgbClr val="292B2C"/>
                          </a:solidFill>
                          <a:latin typeface="Quicksand Bold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292B2C"/>
                          </a:solidFill>
                          <a:latin typeface="Quicksand Bold" pitchFamily="50" charset="0"/>
                          <a:ea typeface="+mn-ea"/>
                          <a:cs typeface="+mn-cs"/>
                        </a:rPr>
                        <a:t>mogelijk</a:t>
                      </a:r>
                      <a:endParaRPr lang="en-NL" sz="1800" kern="1200" dirty="0">
                        <a:solidFill>
                          <a:srgbClr val="292B2C"/>
                        </a:solidFill>
                        <a:latin typeface="Quicksand Bold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Ja </a:t>
                      </a:r>
                      <a:r>
                        <a:rPr lang="en-US" sz="1100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(via </a:t>
                      </a:r>
                      <a:r>
                        <a:rPr lang="en-US" sz="1100" dirty="0" err="1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doorsturen</a:t>
                      </a:r>
                      <a:r>
                        <a:rPr lang="en-US" sz="1100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)</a:t>
                      </a:r>
                      <a:endParaRPr lang="en-NL" dirty="0">
                        <a:solidFill>
                          <a:srgbClr val="292B2C"/>
                        </a:solidFill>
                        <a:latin typeface="Quicksand Light" panose="0207030300000006000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Ja </a:t>
                      </a:r>
                      <a:r>
                        <a:rPr lang="en-US" sz="1100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(via Flow portal)</a:t>
                      </a:r>
                      <a:endParaRPr lang="en-NL" dirty="0">
                        <a:solidFill>
                          <a:srgbClr val="292B2C"/>
                        </a:solidFill>
                        <a:latin typeface="Quicksand Light" panose="0207030300000006000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Ja </a:t>
                      </a:r>
                      <a:r>
                        <a:rPr lang="en-US" sz="1100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(via </a:t>
                      </a:r>
                      <a:r>
                        <a:rPr lang="en-US" sz="1100" dirty="0" err="1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doorsturen</a:t>
                      </a:r>
                      <a:r>
                        <a:rPr lang="en-US" sz="1100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)</a:t>
                      </a:r>
                      <a:endParaRPr lang="en-NL" dirty="0">
                        <a:solidFill>
                          <a:srgbClr val="292B2C"/>
                        </a:solidFill>
                        <a:latin typeface="Quicksand Light" panose="02070303000000060000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303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292B2C"/>
                          </a:solidFill>
                          <a:latin typeface="Quicksand Bold" pitchFamily="50" charset="0"/>
                          <a:ea typeface="+mn-ea"/>
                          <a:cs typeface="+mn-cs"/>
                        </a:rPr>
                        <a:t>Approval door </a:t>
                      </a:r>
                      <a:r>
                        <a:rPr lang="en-US" sz="1800" kern="1200" dirty="0" err="1">
                          <a:solidFill>
                            <a:srgbClr val="292B2C"/>
                          </a:solidFill>
                          <a:latin typeface="Quicksand Bold" pitchFamily="50" charset="0"/>
                          <a:ea typeface="+mn-ea"/>
                          <a:cs typeface="+mn-cs"/>
                        </a:rPr>
                        <a:t>derden</a:t>
                      </a:r>
                      <a:endParaRPr lang="en-US" sz="1800" kern="1200" dirty="0">
                        <a:solidFill>
                          <a:srgbClr val="292B2C"/>
                        </a:solidFill>
                        <a:latin typeface="Quicksand Bold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Ja</a:t>
                      </a:r>
                      <a:endParaRPr lang="en-NL" dirty="0">
                        <a:solidFill>
                          <a:srgbClr val="292B2C"/>
                        </a:solidFill>
                        <a:latin typeface="Quicksand Light" panose="0207030300000006000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Nee</a:t>
                      </a:r>
                      <a:endParaRPr lang="en-NL" dirty="0">
                        <a:solidFill>
                          <a:srgbClr val="292B2C"/>
                        </a:solidFill>
                        <a:latin typeface="Quicksand Light" panose="0207030300000006000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Nee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97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292B2C"/>
                          </a:solidFill>
                          <a:latin typeface="Quicksand Bold" pitchFamily="50" charset="0"/>
                          <a:ea typeface="+mn-ea"/>
                          <a:cs typeface="+mn-cs"/>
                        </a:rPr>
                        <a:t>Approval 1x </a:t>
                      </a:r>
                      <a:r>
                        <a:rPr lang="en-US" sz="1800" kern="1200" dirty="0" err="1">
                          <a:solidFill>
                            <a:srgbClr val="292B2C"/>
                          </a:solidFill>
                          <a:latin typeface="Quicksand Bold" pitchFamily="50" charset="0"/>
                          <a:ea typeface="+mn-ea"/>
                          <a:cs typeface="+mn-cs"/>
                        </a:rPr>
                        <a:t>afhandelen</a:t>
                      </a:r>
                      <a:endParaRPr lang="en-US" sz="1800" kern="1200" dirty="0">
                        <a:solidFill>
                          <a:srgbClr val="292B2C"/>
                        </a:solidFill>
                        <a:latin typeface="Quicksand Bold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Ja </a:t>
                      </a:r>
                      <a:r>
                        <a:rPr lang="en-US" sz="1100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(</a:t>
                      </a:r>
                      <a:r>
                        <a:rPr lang="en-US" sz="1100" dirty="0" err="1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foutmelding</a:t>
                      </a:r>
                      <a:r>
                        <a:rPr lang="en-US" sz="1100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)</a:t>
                      </a:r>
                      <a:endParaRPr lang="en-NL" dirty="0">
                        <a:solidFill>
                          <a:srgbClr val="292B2C"/>
                        </a:solidFill>
                        <a:latin typeface="Quicksand Light" panose="0207030300000006000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Ja </a:t>
                      </a:r>
                      <a:r>
                        <a:rPr lang="en-US" sz="1100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(</a:t>
                      </a:r>
                      <a:r>
                        <a:rPr lang="en-US" sz="1100" dirty="0" err="1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verdwijnt</a:t>
                      </a:r>
                      <a:r>
                        <a:rPr lang="en-US" sz="1100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uit</a:t>
                      </a:r>
                      <a:r>
                        <a:rPr lang="en-US" sz="1100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 Flow portal)</a:t>
                      </a:r>
                      <a:endParaRPr lang="en-NL" dirty="0">
                        <a:solidFill>
                          <a:srgbClr val="292B2C"/>
                        </a:solidFill>
                        <a:latin typeface="Quicksand Light" panose="0207030300000006000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Nee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657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292B2C"/>
                          </a:solidFill>
                          <a:latin typeface="Quicksand Bold" pitchFamily="50" charset="0"/>
                          <a:ea typeface="+mn-ea"/>
                          <a:cs typeface="+mn-cs"/>
                        </a:rPr>
                        <a:t>Outlook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Alle</a:t>
                      </a:r>
                      <a:endParaRPr lang="en-NL" dirty="0">
                        <a:solidFill>
                          <a:srgbClr val="292B2C"/>
                        </a:solidFill>
                        <a:latin typeface="Quicksand Light" panose="0207030300000006000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vanaf</a:t>
                      </a:r>
                      <a:r>
                        <a:rPr lang="en-US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 2016</a:t>
                      </a:r>
                      <a:endParaRPr lang="en-NL" dirty="0">
                        <a:solidFill>
                          <a:srgbClr val="292B2C"/>
                        </a:solidFill>
                        <a:latin typeface="Quicksand Light" panose="0207030300000006000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vanaf</a:t>
                      </a:r>
                      <a:r>
                        <a:rPr lang="en-US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 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00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rgbClr val="292B2C"/>
                          </a:solidFill>
                          <a:latin typeface="Quicksand Bold" pitchFamily="50" charset="0"/>
                          <a:ea typeface="+mn-ea"/>
                          <a:cs typeface="+mn-cs"/>
                        </a:rPr>
                        <a:t>Inzicht</a:t>
                      </a:r>
                      <a:r>
                        <a:rPr lang="en-US" sz="1800" kern="1200" dirty="0">
                          <a:solidFill>
                            <a:srgbClr val="292B2C"/>
                          </a:solidFill>
                          <a:latin typeface="Quicksand Bold" pitchFamily="50" charset="0"/>
                          <a:ea typeface="+mn-ea"/>
                          <a:cs typeface="+mn-cs"/>
                        </a:rPr>
                        <a:t> approvals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Alleen</a:t>
                      </a:r>
                      <a:r>
                        <a:rPr lang="en-US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 via inbox</a:t>
                      </a:r>
                      <a:endParaRPr lang="en-NL" dirty="0">
                        <a:solidFill>
                          <a:srgbClr val="292B2C"/>
                        </a:solidFill>
                        <a:latin typeface="Quicksand Light" panose="0207030300000006000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Via inbox &amp; Flow Portal</a:t>
                      </a:r>
                      <a:endParaRPr lang="en-NL" dirty="0">
                        <a:solidFill>
                          <a:srgbClr val="292B2C"/>
                        </a:solidFill>
                        <a:latin typeface="Quicksand Light" panose="0207030300000006000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Alleen</a:t>
                      </a:r>
                      <a:r>
                        <a:rPr lang="en-US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 via inbox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718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rgbClr val="292B2C"/>
                          </a:solidFill>
                          <a:latin typeface="Quicksand Bold" pitchFamily="50" charset="0"/>
                          <a:ea typeface="+mn-ea"/>
                          <a:cs typeface="+mn-cs"/>
                        </a:rPr>
                        <a:t>Afzender</a:t>
                      </a:r>
                      <a:endParaRPr lang="en-US" sz="1800" kern="1200" dirty="0">
                        <a:solidFill>
                          <a:srgbClr val="292B2C"/>
                        </a:solidFill>
                        <a:latin typeface="Quicksand Bold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Vast </a:t>
                      </a:r>
                      <a:r>
                        <a:rPr lang="en-US" sz="1100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(Connection Account)</a:t>
                      </a:r>
                      <a:endParaRPr lang="en-NL" dirty="0">
                        <a:solidFill>
                          <a:srgbClr val="292B2C"/>
                        </a:solidFill>
                        <a:latin typeface="Quicksand Light" panose="0207030300000006000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Vast </a:t>
                      </a:r>
                      <a:r>
                        <a:rPr lang="en-US" sz="1100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(Microsoft Flow)</a:t>
                      </a:r>
                      <a:endParaRPr lang="en-NL" dirty="0">
                        <a:solidFill>
                          <a:srgbClr val="292B2C"/>
                        </a:solidFill>
                        <a:latin typeface="Quicksand Light" panose="0207030300000006000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Vrij</a:t>
                      </a:r>
                      <a:r>
                        <a:rPr lang="en-US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(Send-as permissions)</a:t>
                      </a:r>
                      <a:endParaRPr lang="en-US" dirty="0">
                        <a:solidFill>
                          <a:srgbClr val="292B2C"/>
                        </a:solidFill>
                        <a:latin typeface="Quicksand Light" panose="02070303000000060000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526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rgbClr val="292B2C"/>
                          </a:solidFill>
                          <a:latin typeface="Quicksand Bold" pitchFamily="50" charset="0"/>
                          <a:ea typeface="+mn-ea"/>
                          <a:cs typeface="+mn-cs"/>
                        </a:rPr>
                        <a:t>Licentie</a:t>
                      </a:r>
                      <a:endParaRPr lang="en-US" sz="1800" kern="1200" dirty="0">
                        <a:solidFill>
                          <a:srgbClr val="292B2C"/>
                        </a:solidFill>
                        <a:latin typeface="Quicksand Bold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Microsoft Flow for Office 365</a:t>
                      </a:r>
                      <a:endParaRPr lang="en-NL" dirty="0">
                        <a:solidFill>
                          <a:srgbClr val="292B2C"/>
                        </a:solidFill>
                        <a:latin typeface="Quicksand Light" panose="0207030300000006000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Microsoft Flow for Office 365</a:t>
                      </a:r>
                      <a:endParaRPr lang="en-NL" dirty="0">
                        <a:solidFill>
                          <a:srgbClr val="292B2C"/>
                        </a:solidFill>
                        <a:latin typeface="Quicksand Light" panose="0207030300000006000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92B2C"/>
                          </a:solidFill>
                          <a:latin typeface="Quicksand Light" panose="02070303000000060000" pitchFamily="18" charset="0"/>
                        </a:rPr>
                        <a:t>Microsoft Flow Plan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051499"/>
                  </a:ext>
                </a:extLst>
              </a:tr>
            </a:tbl>
          </a:graphicData>
        </a:graphic>
      </p:graphicFrame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E9FD81E-F42E-41FD-B88E-DD807FDE8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898" y="0"/>
            <a:ext cx="793102" cy="79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88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5BFC3161-6796-4C29-92DD-D89EC66FD12E}"/>
              </a:ext>
            </a:extLst>
          </p:cNvPr>
          <p:cNvSpPr txBox="1"/>
          <p:nvPr/>
        </p:nvSpPr>
        <p:spPr>
          <a:xfrm>
            <a:off x="715700" y="5835946"/>
            <a:ext cx="405476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rgbClr val="292B2C"/>
                </a:solidFill>
                <a:latin typeface="Quicksand Light" panose="02070303000000060000" pitchFamily="18" charset="0"/>
              </a:rPr>
              <a:t>rdekoning@portiva.nl</a:t>
            </a:r>
            <a:endParaRPr lang="en-NL" sz="2800" dirty="0">
              <a:solidFill>
                <a:srgbClr val="292B2C"/>
              </a:solidFill>
              <a:latin typeface="Quicksand Light" panose="02070303000000060000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81C61-4450-4DE3-92E1-3CCB21B2F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B7500"/>
                </a:solidFill>
                <a:latin typeface="Quicksand Bold" pitchFamily="50" charset="0"/>
              </a:rPr>
              <a:t>Over </a:t>
            </a:r>
            <a:r>
              <a:rPr lang="nl-NL" dirty="0">
                <a:solidFill>
                  <a:srgbClr val="EB7500"/>
                </a:solidFill>
                <a:latin typeface="Quicksand Bold" pitchFamily="50" charset="0"/>
              </a:rPr>
              <a:t>mij</a:t>
            </a:r>
          </a:p>
        </p:txBody>
      </p:sp>
      <p:pic>
        <p:nvPicPr>
          <p:cNvPr id="4" name="Picture 3" descr="A picture containing building, ground, floor, outdoor&#10;&#10;Description automatically generated">
            <a:extLst>
              <a:ext uri="{FF2B5EF4-FFF2-40B4-BE49-F238E27FC236}">
                <a16:creationId xmlns:a16="http://schemas.microsoft.com/office/drawing/2014/main" id="{C67B0811-1F54-48A4-996F-A2A842F2B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82695"/>
            <a:ext cx="2377480" cy="289481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E01B6D-8C0A-4E5F-93FA-D9288CC41F3B}"/>
              </a:ext>
            </a:extLst>
          </p:cNvPr>
          <p:cNvSpPr txBox="1">
            <a:spLocks/>
          </p:cNvSpPr>
          <p:nvPr/>
        </p:nvSpPr>
        <p:spPr>
          <a:xfrm>
            <a:off x="4270448" y="2616848"/>
            <a:ext cx="4574972" cy="18922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7141" marR="0" indent="-257141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38092" marR="0" indent="-180951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Segoe UI" panose="020B0502040204020203" pitchFamily="34" charset="0"/>
              <a:buChar char="−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599995" marR="0" indent="-171427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1422" marR="0" indent="-171427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Segoe UI" panose="020B0502040204020203" pitchFamily="34" charset="0"/>
              <a:buChar char="−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42849" marR="0" indent="-171427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1923523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73256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2987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2720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spc="-70" dirty="0">
                <a:solidFill>
                  <a:srgbClr val="292B2C"/>
                </a:solidFill>
                <a:latin typeface="Quicksand Light" panose="02070303000000060000" pitchFamily="18" charset="0"/>
              </a:rPr>
              <a:t>Functional Consultant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spc="-70" dirty="0">
              <a:solidFill>
                <a:schemeClr val="tx1"/>
              </a:solidFill>
              <a:latin typeface="Quicksand Light" panose="02070303000000060000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spc="-70" dirty="0">
                <a:solidFill>
                  <a:srgbClr val="292B2C"/>
                </a:solidFill>
                <a:latin typeface="Quicksand Light" panose="02070303000000060000" pitchFamily="18" charset="0"/>
              </a:rPr>
              <a:t>SharePoint, PowerApps &amp; Flow enthusiast</a:t>
            </a:r>
            <a:endParaRPr lang="sv-SE" spc="-70" dirty="0">
              <a:solidFill>
                <a:srgbClr val="292B2C"/>
              </a:solidFill>
              <a:latin typeface="Quicksand Light" panose="02070303000000060000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spc="-70" dirty="0">
              <a:solidFill>
                <a:schemeClr val="tx1"/>
              </a:solidFill>
              <a:latin typeface="Quicksand Light" panose="02070303000000060000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3F0D04F-7419-4849-A1E8-8CB0DD6129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150111"/>
              </p:ext>
            </p:extLst>
          </p:nvPr>
        </p:nvGraphicFramePr>
        <p:xfrm>
          <a:off x="4272864" y="1765150"/>
          <a:ext cx="2933428" cy="693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4" imgW="8433720" imgH="1993320" progId="Photoshop.Image.16">
                  <p:embed/>
                </p:oleObj>
              </mc:Choice>
              <mc:Fallback>
                <p:oleObj name="Image" r:id="rId4" imgW="8433720" imgH="1993320" progId="Photoshop.Image.16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3F0D04F-7419-4849-A1E8-8CB0DD6129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72864" y="1765150"/>
                        <a:ext cx="2933428" cy="693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9" descr="About365">
            <a:extLst>
              <a:ext uri="{FF2B5EF4-FFF2-40B4-BE49-F238E27FC236}">
                <a16:creationId xmlns:a16="http://schemas.microsoft.com/office/drawing/2014/main" id="{EB8F8EAD-2FFB-4A60-BC14-F67196DD7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967" y="1633482"/>
            <a:ext cx="2933428" cy="95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BA8122-E40A-4D14-8F33-AE3F2E9B0013}"/>
              </a:ext>
            </a:extLst>
          </p:cNvPr>
          <p:cNvSpPr txBox="1">
            <a:spLocks/>
          </p:cNvSpPr>
          <p:nvPr/>
        </p:nvSpPr>
        <p:spPr>
          <a:xfrm>
            <a:off x="8601967" y="2616848"/>
            <a:ext cx="3191524" cy="18922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7141" marR="0" indent="-257141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38092" marR="0" indent="-180951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Segoe UI" panose="020B0502040204020203" pitchFamily="34" charset="0"/>
              <a:buChar char="−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599995" marR="0" indent="-171427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1422" marR="0" indent="-171427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Segoe UI" panose="020B0502040204020203" pitchFamily="34" charset="0"/>
              <a:buChar char="−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42849" marR="0" indent="-171427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1923523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73256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2987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2720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spc="-70" dirty="0">
                <a:solidFill>
                  <a:srgbClr val="292B2C"/>
                </a:solidFill>
                <a:latin typeface="Quicksand Light" panose="02070303000000060000" pitchFamily="18" charset="0"/>
              </a:rPr>
              <a:t>Blogger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800" spc="-70" dirty="0">
              <a:solidFill>
                <a:srgbClr val="292B2C"/>
              </a:solidFill>
              <a:latin typeface="Quicksand Light" panose="02070303000000060000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-SE" sz="2800" spc="-70" dirty="0">
              <a:solidFill>
                <a:srgbClr val="292B2C"/>
              </a:solidFill>
              <a:latin typeface="Quicksand Light" panose="02070303000000060000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spc="-70" dirty="0">
              <a:solidFill>
                <a:srgbClr val="292B2C"/>
              </a:solidFill>
              <a:latin typeface="Quicksand Light" panose="02070303000000060000" pitchFamily="18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383922CE-CABB-4EAA-BF8D-64CAD10052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4" y="5009244"/>
            <a:ext cx="415190" cy="4151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53392B-2B2F-42B9-AE14-48F2588C06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2" y="5424434"/>
            <a:ext cx="415190" cy="4745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3431CC-7646-41A6-95BF-4C4DDF4246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6" y="6375035"/>
            <a:ext cx="415191" cy="4289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F6F51EA-2A28-4355-A9F1-D0F5632415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6" y="5920844"/>
            <a:ext cx="415190" cy="41519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4812C00-E543-40CB-A0A6-A7686B52ADB1}"/>
              </a:ext>
            </a:extLst>
          </p:cNvPr>
          <p:cNvSpPr txBox="1"/>
          <p:nvPr/>
        </p:nvSpPr>
        <p:spPr>
          <a:xfrm>
            <a:off x="711200" y="4955229"/>
            <a:ext cx="405476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rgbClr val="292B2C"/>
                </a:solidFill>
                <a:latin typeface="Quicksand Light" panose="02070303000000060000" pitchFamily="18" charset="0"/>
              </a:rPr>
              <a:t>@</a:t>
            </a:r>
            <a:r>
              <a:rPr lang="en-US" sz="2800" dirty="0" err="1">
                <a:solidFill>
                  <a:srgbClr val="292B2C"/>
                </a:solidFill>
                <a:latin typeface="Quicksand Light" panose="02070303000000060000" pitchFamily="18" charset="0"/>
              </a:rPr>
              <a:t>rik_koning</a:t>
            </a:r>
            <a:endParaRPr lang="en-NL" sz="2800" dirty="0">
              <a:solidFill>
                <a:srgbClr val="292B2C"/>
              </a:solidFill>
              <a:latin typeface="Quicksand Light" panose="02070303000000060000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690CD5-5914-4664-9FEC-5D6A75C845F6}"/>
              </a:ext>
            </a:extLst>
          </p:cNvPr>
          <p:cNvSpPr txBox="1"/>
          <p:nvPr/>
        </p:nvSpPr>
        <p:spPr>
          <a:xfrm>
            <a:off x="711195" y="5375305"/>
            <a:ext cx="405476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rgbClr val="292B2C"/>
                </a:solidFill>
                <a:latin typeface="Quicksand Light" panose="02070303000000060000" pitchFamily="18" charset="0"/>
              </a:rPr>
              <a:t>rikdekoning</a:t>
            </a:r>
            <a:endParaRPr lang="en-NL" sz="2800" dirty="0">
              <a:solidFill>
                <a:srgbClr val="292B2C"/>
              </a:solidFill>
              <a:latin typeface="Quicksand Light" panose="02070303000000060000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6C6A5F-8B0C-4C3E-A5E5-18F8824FB04E}"/>
              </a:ext>
            </a:extLst>
          </p:cNvPr>
          <p:cNvSpPr txBox="1"/>
          <p:nvPr/>
        </p:nvSpPr>
        <p:spPr>
          <a:xfrm>
            <a:off x="711195" y="6280792"/>
            <a:ext cx="405476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rgbClr val="292B2C"/>
                </a:solidFill>
                <a:latin typeface="Quicksand Light" panose="02070303000000060000" pitchFamily="18" charset="0"/>
              </a:rPr>
              <a:t>www.about365.nl</a:t>
            </a:r>
            <a:endParaRPr lang="en-NL" sz="2800" dirty="0">
              <a:solidFill>
                <a:srgbClr val="292B2C"/>
              </a:solidFill>
              <a:latin typeface="Quicksand Light" panose="0207030300000006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77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63255-B425-4897-85F8-EC4BF1A5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EB7500"/>
                </a:solidFill>
                <a:latin typeface="Quicksand Bold" pitchFamily="50" charset="0"/>
              </a:rPr>
              <a:t>Referenties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2DEA7-A43B-4BAD-AE09-290D08575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https://docs.microsoft.com/en-us/flow/modern-approvals</a:t>
            </a:r>
          </a:p>
          <a:p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https://docs.microsoft.com/en-us/flow/approvals-markdown-support</a:t>
            </a:r>
          </a:p>
          <a:p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https://acdesignerstaging.azurewebsites.net/</a:t>
            </a:r>
          </a:p>
          <a:p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https://docs.microsoft.com/en-us/outlook/actionable-messages/adaptive-card </a:t>
            </a:r>
          </a:p>
          <a:p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https://docs.microsoft.com/en-us/outlook/actionable-messages/send-via-email </a:t>
            </a:r>
          </a:p>
          <a:p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https://github.com/Microsoft/AdaptiveCards/issues/1978</a:t>
            </a:r>
            <a:endParaRPr lang="en-NL" dirty="0">
              <a:solidFill>
                <a:srgbClr val="292B2C"/>
              </a:solidFill>
              <a:latin typeface="Quicksand Book" panose="02070303000000060000" pitchFamily="18" charset="0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E9FD81E-F42E-41FD-B88E-DD807FDE8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898" y="0"/>
            <a:ext cx="793102" cy="79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63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AF5465-A63C-42DB-870B-A85FF37DA69C}"/>
              </a:ext>
            </a:extLst>
          </p:cNvPr>
          <p:cNvSpPr txBox="1"/>
          <p:nvPr/>
        </p:nvSpPr>
        <p:spPr>
          <a:xfrm>
            <a:off x="0" y="2497976"/>
            <a:ext cx="12192000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EB7500"/>
                </a:solidFill>
                <a:latin typeface="Quicksand Bold" pitchFamily="50" charset="0"/>
              </a:rPr>
              <a:t>Q &amp; A</a:t>
            </a:r>
            <a:endParaRPr lang="en-NL" sz="11500" dirty="0">
              <a:solidFill>
                <a:srgbClr val="EB7500"/>
              </a:solidFill>
              <a:latin typeface="Quicksand Bold" pitchFamily="50" charset="0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617885F-0DF5-43CE-BED2-9E72B029C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898" y="0"/>
            <a:ext cx="793102" cy="7931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097211-3765-4DAE-9BB1-BA61D7FA7056}"/>
              </a:ext>
            </a:extLst>
          </p:cNvPr>
          <p:cNvSpPr txBox="1"/>
          <p:nvPr/>
        </p:nvSpPr>
        <p:spPr>
          <a:xfrm>
            <a:off x="5412030" y="4360024"/>
            <a:ext cx="1610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Quicksand Light" panose="02070303000000060000" pitchFamily="18" charset="0"/>
              </a:rPr>
              <a:t>@</a:t>
            </a:r>
            <a:r>
              <a:rPr lang="en-US" dirty="0" err="1">
                <a:latin typeface="Quicksand Light" panose="02070303000000060000" pitchFamily="18" charset="0"/>
              </a:rPr>
              <a:t>rik_koning</a:t>
            </a:r>
            <a:endParaRPr lang="en-NL" dirty="0">
              <a:latin typeface="Quicksand Light" panose="0207030300000006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41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63255-B425-4897-85F8-EC4BF1A5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B7500"/>
                </a:solidFill>
                <a:latin typeface="Quicksand Bold" pitchFamily="50" charset="0"/>
              </a:rPr>
              <a:t>Agenda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2DEA7-A43B-4BAD-AE09-290D08575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Mail with options</a:t>
            </a:r>
          </a:p>
          <a:p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Flow Approval</a:t>
            </a:r>
          </a:p>
          <a:p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Custom Actionable Message</a:t>
            </a:r>
          </a:p>
          <a:p>
            <a:r>
              <a:rPr lang="nl-NL" dirty="0">
                <a:solidFill>
                  <a:srgbClr val="292B2C"/>
                </a:solidFill>
                <a:latin typeface="Quicksand Book" panose="02070303000000060000" pitchFamily="18" charset="0"/>
              </a:rPr>
              <a:t>Samenvatting</a:t>
            </a:r>
          </a:p>
          <a:p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Q &amp; A</a:t>
            </a:r>
            <a:endParaRPr lang="en-NL" dirty="0">
              <a:solidFill>
                <a:srgbClr val="292B2C"/>
              </a:solidFill>
              <a:latin typeface="Quicksand Book" panose="02070303000000060000" pitchFamily="18" charset="0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E9FD81E-F42E-41FD-B88E-DD807FDE8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898" y="0"/>
            <a:ext cx="793102" cy="79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73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63255-B425-4897-85F8-EC4BF1A5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B7500"/>
                </a:solidFill>
                <a:latin typeface="Quicksand Bold" pitchFamily="50" charset="0"/>
              </a:rPr>
              <a:t>Mail with options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2DEA7-A43B-4BAD-AE09-290D08575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14402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Via Send email with options </a:t>
            </a:r>
            <a:r>
              <a:rPr lang="nl-NL" dirty="0">
                <a:solidFill>
                  <a:srgbClr val="292B2C"/>
                </a:solidFill>
                <a:latin typeface="Quicksand Book" panose="02070303000000060000" pitchFamily="18" charset="0"/>
              </a:rPr>
              <a:t>actie</a:t>
            </a:r>
          </a:p>
          <a:p>
            <a:r>
              <a:rPr lang="nl-NL" dirty="0">
                <a:solidFill>
                  <a:srgbClr val="292B2C"/>
                </a:solidFill>
                <a:latin typeface="Quicksand Book" panose="02070303000000060000" pitchFamily="18" charset="0"/>
              </a:rPr>
              <a:t>Knoppen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nl-NL" dirty="0">
                <a:solidFill>
                  <a:srgbClr val="292B2C"/>
                </a:solidFill>
                <a:latin typeface="Quicksand Book" panose="02070303000000060000" pitchFamily="18" charset="0"/>
              </a:rPr>
              <a:t>zelf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nl-NL" dirty="0">
                <a:solidFill>
                  <a:srgbClr val="292B2C"/>
                </a:solidFill>
                <a:latin typeface="Quicksand Book" panose="02070303000000060000" pitchFamily="18" charset="0"/>
              </a:rPr>
              <a:t>te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nl-NL" dirty="0">
                <a:solidFill>
                  <a:srgbClr val="292B2C"/>
                </a:solidFill>
                <a:latin typeface="Quicksand Book" panose="02070303000000060000" pitchFamily="18" charset="0"/>
              </a:rPr>
              <a:t>definiëren</a:t>
            </a:r>
          </a:p>
          <a:p>
            <a:r>
              <a:rPr lang="nl-NL" dirty="0">
                <a:solidFill>
                  <a:srgbClr val="292B2C"/>
                </a:solidFill>
                <a:latin typeface="Quicksand Book" panose="02070303000000060000" pitchFamily="18" charset="0"/>
              </a:rPr>
              <a:t>Eerste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response </a:t>
            </a:r>
            <a:r>
              <a:rPr lang="nl-NL" dirty="0">
                <a:solidFill>
                  <a:srgbClr val="292B2C"/>
                </a:solidFill>
                <a:latin typeface="Quicksand Book" panose="02070303000000060000" pitchFamily="18" charset="0"/>
              </a:rPr>
              <a:t>bepaalt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de </a:t>
            </a:r>
            <a:r>
              <a:rPr lang="nl-NL" dirty="0">
                <a:solidFill>
                  <a:srgbClr val="292B2C"/>
                </a:solidFill>
                <a:latin typeface="Quicksand Book" panose="02070303000000060000" pitchFamily="18" charset="0"/>
              </a:rPr>
              <a:t>uitkomst</a:t>
            </a:r>
          </a:p>
          <a:p>
            <a:r>
              <a:rPr lang="nl-NL" dirty="0">
                <a:solidFill>
                  <a:srgbClr val="292B2C"/>
                </a:solidFill>
                <a:latin typeface="Quicksand Book" panose="02070303000000060000" pitchFamily="18" charset="0"/>
              </a:rPr>
              <a:t>Wordt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nl-NL" dirty="0">
                <a:solidFill>
                  <a:srgbClr val="292B2C"/>
                </a:solidFill>
                <a:latin typeface="Quicksand Book" panose="02070303000000060000" pitchFamily="18" charset="0"/>
              </a:rPr>
              <a:t>altijd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nl-NL" dirty="0">
                <a:solidFill>
                  <a:srgbClr val="292B2C"/>
                </a:solidFill>
                <a:latin typeface="Quicksand Book" panose="02070303000000060000" pitchFamily="18" charset="0"/>
              </a:rPr>
              <a:t>verstuurd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op naam van het account die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gebruikt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wordt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voor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de Outlook connection</a:t>
            </a:r>
          </a:p>
          <a:p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Geen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commentaar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mogelijk</a:t>
            </a:r>
            <a:endParaRPr lang="en-US" dirty="0">
              <a:solidFill>
                <a:srgbClr val="292B2C"/>
              </a:solidFill>
              <a:latin typeface="Quicksand Book" panose="02070303000000060000" pitchFamily="18" charset="0"/>
            </a:endParaRPr>
          </a:p>
          <a:p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Delegatie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mogelijk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via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doorsturen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e-mail</a:t>
            </a:r>
          </a:p>
          <a:p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Compatibiliteit</a:t>
            </a:r>
            <a:endParaRPr lang="en-US" dirty="0">
              <a:solidFill>
                <a:srgbClr val="292B2C"/>
              </a:solidFill>
              <a:latin typeface="Quicksand Book" panose="02070303000000060000" pitchFamily="18" charset="0"/>
            </a:endParaRPr>
          </a:p>
          <a:p>
            <a:pPr lvl="1"/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Werkt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in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elke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Outlook client</a:t>
            </a:r>
          </a:p>
          <a:p>
            <a:pPr lvl="1"/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Werkt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ook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buiten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de eigen tenant</a:t>
            </a:r>
          </a:p>
          <a:p>
            <a:endParaRPr lang="en-NL" dirty="0">
              <a:solidFill>
                <a:srgbClr val="292B2C"/>
              </a:solidFill>
              <a:latin typeface="Quicksand Book" panose="02070303000000060000" pitchFamily="18" charset="0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E9FD81E-F42E-41FD-B88E-DD807FDE8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898" y="0"/>
            <a:ext cx="793102" cy="7931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0AC5A6-AF17-4514-9DBC-77D8AD68F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602" y="1690688"/>
            <a:ext cx="3233953" cy="318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77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63255-B425-4897-85F8-EC4BF1A5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B7500"/>
                </a:solidFill>
                <a:latin typeface="Quicksand Bold" pitchFamily="50" charset="0"/>
              </a:rPr>
              <a:t>Mail with options </a:t>
            </a:r>
            <a:r>
              <a:rPr lang="en-US" dirty="0" err="1">
                <a:solidFill>
                  <a:srgbClr val="EB7500"/>
                </a:solidFill>
                <a:latin typeface="Quicksand Bold" pitchFamily="50" charset="0"/>
              </a:rPr>
              <a:t>versturen</a:t>
            </a:r>
            <a:endParaRPr lang="en-NL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E9FD81E-F42E-41FD-B88E-DD807FDE8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898" y="0"/>
            <a:ext cx="793102" cy="793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357BBA-6C9D-4461-A5AC-4EAF1A92E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1690688"/>
            <a:ext cx="57150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49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63255-B425-4897-85F8-EC4BF1A5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B7500"/>
                </a:solidFill>
                <a:latin typeface="Quicksand Bold" pitchFamily="50" charset="0"/>
              </a:rPr>
              <a:t>Mail with options </a:t>
            </a:r>
            <a:r>
              <a:rPr lang="en-US" dirty="0" err="1">
                <a:solidFill>
                  <a:srgbClr val="EB7500"/>
                </a:solidFill>
                <a:latin typeface="Quicksand Bold" pitchFamily="50" charset="0"/>
              </a:rPr>
              <a:t>verwerken</a:t>
            </a:r>
            <a:endParaRPr lang="en-NL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E9FD81E-F42E-41FD-B88E-DD807FDE8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898" y="0"/>
            <a:ext cx="793102" cy="7931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D67BD8-7201-4020-B283-2CC41C2C1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361" y="2241549"/>
            <a:ext cx="4869277" cy="283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96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AF5465-A63C-42DB-870B-A85FF37DA69C}"/>
              </a:ext>
            </a:extLst>
          </p:cNvPr>
          <p:cNvSpPr txBox="1"/>
          <p:nvPr/>
        </p:nvSpPr>
        <p:spPr>
          <a:xfrm>
            <a:off x="0" y="2497976"/>
            <a:ext cx="12192000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EB7500"/>
                </a:solidFill>
                <a:latin typeface="Quicksand Bold" pitchFamily="50" charset="0"/>
              </a:rPr>
              <a:t>DEMO</a:t>
            </a:r>
            <a:endParaRPr lang="en-NL" sz="11500" dirty="0">
              <a:solidFill>
                <a:srgbClr val="EB7500"/>
              </a:solidFill>
              <a:latin typeface="Quicksand Bold" pitchFamily="50" charset="0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617885F-0DF5-43CE-BED2-9E72B029C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898" y="0"/>
            <a:ext cx="793102" cy="79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0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63255-B425-4897-85F8-EC4BF1A5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B7500"/>
                </a:solidFill>
                <a:latin typeface="Quicksand Bold" pitchFamily="50" charset="0"/>
              </a:rPr>
              <a:t>Flow Approval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2DEA7-A43B-4BAD-AE09-290D08575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2241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Via Start an approval </a:t>
            </a:r>
            <a:r>
              <a:rPr lang="nl-NL" dirty="0">
                <a:solidFill>
                  <a:srgbClr val="292B2C"/>
                </a:solidFill>
                <a:latin typeface="Quicksand Book" panose="02070303000000060000" pitchFamily="18" charset="0"/>
              </a:rPr>
              <a:t>actie</a:t>
            </a:r>
          </a:p>
          <a:p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Voorgedefinieerd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format</a:t>
            </a:r>
          </a:p>
          <a:p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Werkt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met markdown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i.p.v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. HTML</a:t>
            </a:r>
          </a:p>
          <a:p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Commentaar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mogelijk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, maar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niet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verplicht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</a:p>
          <a:p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Delegatie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mogelijk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(via Flow Portal)</a:t>
            </a:r>
          </a:p>
          <a:p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Afzender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is Microsoft Flow</a:t>
            </a:r>
          </a:p>
          <a:p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Compatibiliteit</a:t>
            </a:r>
            <a:endParaRPr lang="en-US" dirty="0">
              <a:solidFill>
                <a:srgbClr val="292B2C"/>
              </a:solidFill>
              <a:latin typeface="Quicksand Book" panose="02070303000000060000" pitchFamily="18" charset="0"/>
            </a:endParaRPr>
          </a:p>
          <a:p>
            <a:pPr lvl="1"/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Werkt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vanaf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Outlook 2016 en Outlook Online,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anders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via Flow portal</a:t>
            </a:r>
          </a:p>
          <a:p>
            <a:pPr lvl="1"/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Werkt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alleen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</a:t>
            </a:r>
            <a:r>
              <a:rPr lang="en-US" dirty="0" err="1">
                <a:solidFill>
                  <a:srgbClr val="292B2C"/>
                </a:solidFill>
                <a:latin typeface="Quicksand Book" panose="02070303000000060000" pitchFamily="18" charset="0"/>
              </a:rPr>
              <a:t>binnen</a:t>
            </a:r>
            <a:r>
              <a:rPr lang="en-US" dirty="0">
                <a:solidFill>
                  <a:srgbClr val="292B2C"/>
                </a:solidFill>
                <a:latin typeface="Quicksand Book" panose="02070303000000060000" pitchFamily="18" charset="0"/>
              </a:rPr>
              <a:t> eigen tenant</a:t>
            </a:r>
          </a:p>
          <a:p>
            <a:endParaRPr lang="en-NL" dirty="0">
              <a:solidFill>
                <a:srgbClr val="292B2C"/>
              </a:solidFill>
              <a:latin typeface="Quicksand Book" panose="02070303000000060000" pitchFamily="18" charset="0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E9FD81E-F42E-41FD-B88E-DD807FDE8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898" y="0"/>
            <a:ext cx="793102" cy="7931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B48267-6504-4428-BDCA-8CFDEE67B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612" y="1690688"/>
            <a:ext cx="3576828" cy="31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81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63255-B425-4897-85F8-EC4BF1A5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B7500"/>
                </a:solidFill>
                <a:latin typeface="Quicksand Bold" pitchFamily="50" charset="0"/>
              </a:rPr>
              <a:t>Approval </a:t>
            </a:r>
            <a:r>
              <a:rPr lang="en-US" dirty="0" err="1">
                <a:solidFill>
                  <a:srgbClr val="EB7500"/>
                </a:solidFill>
                <a:latin typeface="Quicksand Bold" pitchFamily="50" charset="0"/>
              </a:rPr>
              <a:t>versturen</a:t>
            </a:r>
            <a:endParaRPr lang="en-NL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E9FD81E-F42E-41FD-B88E-DD807FDE8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898" y="0"/>
            <a:ext cx="793102" cy="793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A9B006-DDB2-4FD0-8982-D4DF69DC03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1" t="3837" r="1464" b="3602"/>
          <a:stretch/>
        </p:blipFill>
        <p:spPr>
          <a:xfrm>
            <a:off x="2425699" y="1638299"/>
            <a:ext cx="7353301" cy="482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46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627</Words>
  <Application>Microsoft Office PowerPoint</Application>
  <PresentationFormat>Widescreen</PresentationFormat>
  <Paragraphs>153</Paragraphs>
  <Slides>21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Quicksand Bold</vt:lpstr>
      <vt:lpstr>Quicksand Book</vt:lpstr>
      <vt:lpstr>Quicksand Light</vt:lpstr>
      <vt:lpstr>Office Theme</vt:lpstr>
      <vt:lpstr>Image</vt:lpstr>
      <vt:lpstr>PowerPoint Presentation</vt:lpstr>
      <vt:lpstr>Over mij</vt:lpstr>
      <vt:lpstr>Agenda</vt:lpstr>
      <vt:lpstr>Mail with options</vt:lpstr>
      <vt:lpstr>Mail with options versturen</vt:lpstr>
      <vt:lpstr>Mail with options verwerken</vt:lpstr>
      <vt:lpstr>PowerPoint Presentation</vt:lpstr>
      <vt:lpstr>Flow Approval</vt:lpstr>
      <vt:lpstr>Approval versturen</vt:lpstr>
      <vt:lpstr>Approval verwerken</vt:lpstr>
      <vt:lpstr>PowerPoint Presentation</vt:lpstr>
      <vt:lpstr>Custom Actionable Message</vt:lpstr>
      <vt:lpstr>Adaptive Cards Designer</vt:lpstr>
      <vt:lpstr>Adaptive Card versturen</vt:lpstr>
      <vt:lpstr>Input uit Adaptive Card krijgen</vt:lpstr>
      <vt:lpstr>Input verwerken</vt:lpstr>
      <vt:lpstr>Anonymous ‘beveiligen’</vt:lpstr>
      <vt:lpstr>PowerPoint Presentation</vt:lpstr>
      <vt:lpstr>Samenvattend</vt:lpstr>
      <vt:lpstr>Referenties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 Koning</dc:creator>
  <cp:lastModifiedBy>Rik de Koning</cp:lastModifiedBy>
  <cp:revision>1</cp:revision>
  <dcterms:created xsi:type="dcterms:W3CDTF">2019-03-06T08:13:59Z</dcterms:created>
  <dcterms:modified xsi:type="dcterms:W3CDTF">2019-03-12T14:47:37Z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669186a-c7a2-404b-b8d7-553a34eacdca_Enabled">
    <vt:lpwstr>True</vt:lpwstr>
  </property>
  <property fmtid="{D5CDD505-2E9C-101B-9397-08002B2CF9AE}" pid="3" name="MSIP_Label_9669186a-c7a2-404b-b8d7-553a34eacdca_SiteId">
    <vt:lpwstr>8038f7e2-5bc7-4896-b291-1316358a6280</vt:lpwstr>
  </property>
  <property fmtid="{D5CDD505-2E9C-101B-9397-08002B2CF9AE}" pid="4" name="MSIP_Label_9669186a-c7a2-404b-b8d7-553a34eacdca_Owner">
    <vt:lpwstr>rdekoning@portiva.nl</vt:lpwstr>
  </property>
  <property fmtid="{D5CDD505-2E9C-101B-9397-08002B2CF9AE}" pid="5" name="MSIP_Label_9669186a-c7a2-404b-b8d7-553a34eacdca_SetDate">
    <vt:lpwstr>2019-03-06T08:14:17.3699229Z</vt:lpwstr>
  </property>
  <property fmtid="{D5CDD505-2E9C-101B-9397-08002B2CF9AE}" pid="6" name="MSIP_Label_9669186a-c7a2-404b-b8d7-553a34eacdca_Name">
    <vt:lpwstr>P1 - Public</vt:lpwstr>
  </property>
  <property fmtid="{D5CDD505-2E9C-101B-9397-08002B2CF9AE}" pid="7" name="MSIP_Label_9669186a-c7a2-404b-b8d7-553a34eacdca_Application">
    <vt:lpwstr>Microsoft Azure Information Protection</vt:lpwstr>
  </property>
  <property fmtid="{D5CDD505-2E9C-101B-9397-08002B2CF9AE}" pid="8" name="MSIP_Label_9669186a-c7a2-404b-b8d7-553a34eacdca_Extended_MSFT_Method">
    <vt:lpwstr>Manual</vt:lpwstr>
  </property>
  <property fmtid="{D5CDD505-2E9C-101B-9397-08002B2CF9AE}" pid="9" name="Sensitivity">
    <vt:lpwstr>P1 - Public</vt:lpwstr>
  </property>
</Properties>
</file>